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497" r:id="rId2"/>
    <p:sldId id="313" r:id="rId3"/>
    <p:sldId id="293" r:id="rId4"/>
    <p:sldId id="261" r:id="rId5"/>
    <p:sldId id="281" r:id="rId6"/>
    <p:sldId id="314" r:id="rId7"/>
    <p:sldId id="315" r:id="rId8"/>
    <p:sldId id="31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17" r:id="rId20"/>
    <p:sldId id="272" r:id="rId21"/>
    <p:sldId id="319" r:id="rId22"/>
    <p:sldId id="318" r:id="rId23"/>
    <p:sldId id="320" r:id="rId24"/>
    <p:sldId id="273" r:id="rId25"/>
    <p:sldId id="274" r:id="rId26"/>
    <p:sldId id="321" r:id="rId27"/>
    <p:sldId id="276" r:id="rId28"/>
    <p:sldId id="279" r:id="rId29"/>
    <p:sldId id="282" r:id="rId30"/>
    <p:sldId id="283" r:id="rId31"/>
    <p:sldId id="284" r:id="rId32"/>
    <p:sldId id="285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mbria Math" panose="02040503050406030204" pitchFamily="18" charset="0"/>
      <p:regular r:id="rId41"/>
    </p:embeddedFont>
    <p:embeddedFont>
      <p:font typeface="Cormorant" panose="020B0604020202020204" charset="-52"/>
      <p:regular r:id="rId42"/>
    </p:embeddedFont>
    <p:embeddedFont>
      <p:font typeface="Menlo" panose="020B0604020202020204" charset="0"/>
      <p:regular r:id="rId4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B6FF30ED-FC0D-4FD5-9CA4-7495692EFC07}"/>
    <pc:docChg chg="addSld delSld modSld">
      <pc:chgData name="Михаил Попов" userId="1ff28dec684c2c56" providerId="LiveId" clId="{B6FF30ED-FC0D-4FD5-9CA4-7495692EFC07}" dt="2021-11-19T14:47:52.853" v="14" actId="47"/>
      <pc:docMkLst>
        <pc:docMk/>
      </pc:docMkLst>
      <pc:sldChg chg="del">
        <pc:chgData name="Михаил Попов" userId="1ff28dec684c2c56" providerId="LiveId" clId="{B6FF30ED-FC0D-4FD5-9CA4-7495692EFC07}" dt="2021-11-19T14:47:52.853" v="14" actId="47"/>
        <pc:sldMkLst>
          <pc:docMk/>
          <pc:sldMk cId="1796929494" sldId="312"/>
        </pc:sldMkLst>
      </pc:sldChg>
      <pc:sldChg chg="modSp add mod">
        <pc:chgData name="Михаил Попов" userId="1ff28dec684c2c56" providerId="LiveId" clId="{B6FF30ED-FC0D-4FD5-9CA4-7495692EFC07}" dt="2021-11-19T14:47:48.953" v="13" actId="20577"/>
        <pc:sldMkLst>
          <pc:docMk/>
          <pc:sldMk cId="4166610191" sldId="497"/>
        </pc:sldMkLst>
        <pc:spChg chg="mod">
          <ac:chgData name="Михаил Попов" userId="1ff28dec684c2c56" providerId="LiveId" clId="{B6FF30ED-FC0D-4FD5-9CA4-7495692EFC07}" dt="2021-11-19T14:47:48.953" v="13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B6FF30ED-FC0D-4FD5-9CA4-7495692EFC07}" dt="2021-11-19T14:47:45.825" v="11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01A2912C-AF94-4E4A-AFAC-1CF3B0AD60C8}"/>
    <pc:docChg chg="undo redo custSel addSld delSld modSld sldOrd">
      <pc:chgData name="Михаил Попов" userId="1ff28dec684c2c56" providerId="LiveId" clId="{01A2912C-AF94-4E4A-AFAC-1CF3B0AD60C8}" dt="2020-11-18T15:56:37.156" v="2045"/>
      <pc:docMkLst>
        <pc:docMk/>
      </pc:docMkLst>
      <pc:sldChg chg="addSp delSp modSp add mod">
        <pc:chgData name="Михаил Попов" userId="1ff28dec684c2c56" providerId="LiveId" clId="{01A2912C-AF94-4E4A-AFAC-1CF3B0AD60C8}" dt="2020-11-18T10:30:25.070" v="118" actId="113"/>
        <pc:sldMkLst>
          <pc:docMk/>
          <pc:sldMk cId="2467401731" sldId="257"/>
        </pc:sldMkLst>
        <pc:spChg chg="del mod">
          <ac:chgData name="Михаил Попов" userId="1ff28dec684c2c56" providerId="LiveId" clId="{01A2912C-AF94-4E4A-AFAC-1CF3B0AD60C8}" dt="2020-11-18T09:22:16.504" v="68" actId="478"/>
          <ac:spMkLst>
            <pc:docMk/>
            <pc:sldMk cId="2467401731" sldId="25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09:22:08.490" v="65" actId="20577"/>
          <ac:spMkLst>
            <pc:docMk/>
            <pc:sldMk cId="2467401731" sldId="257"/>
            <ac:spMk id="4" creationId="{C00BD6A2-FDDD-4891-B51B-171712DDF48E}"/>
          </ac:spMkLst>
        </pc:spChg>
        <pc:spChg chg="add mod">
          <ac:chgData name="Михаил Попов" userId="1ff28dec684c2c56" providerId="LiveId" clId="{01A2912C-AF94-4E4A-AFAC-1CF3B0AD60C8}" dt="2020-11-18T10:30:25.070" v="118" actId="113"/>
          <ac:spMkLst>
            <pc:docMk/>
            <pc:sldMk cId="2467401731" sldId="257"/>
            <ac:spMk id="5" creationId="{943EE1FA-D712-4DFB-BD74-883167A84F89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622429763" sldId="25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969023996" sldId="258"/>
        </pc:sldMkLst>
      </pc:sldChg>
      <pc:sldChg chg="addSp delSp modSp add mod delAnim modAnim">
        <pc:chgData name="Михаил Попов" userId="1ff28dec684c2c56" providerId="LiveId" clId="{01A2912C-AF94-4E4A-AFAC-1CF3B0AD60C8}" dt="2020-11-18T14:24:25.627" v="1589" actId="207"/>
        <pc:sldMkLst>
          <pc:docMk/>
          <pc:sldMk cId="3050124005" sldId="259"/>
        </pc:sldMkLst>
        <pc:spChg chg="add mod">
          <ac:chgData name="Михаил Попов" userId="1ff28dec684c2c56" providerId="LiveId" clId="{01A2912C-AF94-4E4A-AFAC-1CF3B0AD60C8}" dt="2020-11-18T11:15:19.599" v="850" actId="20577"/>
          <ac:spMkLst>
            <pc:docMk/>
            <pc:sldMk cId="3050124005" sldId="259"/>
            <ac:spMk id="2" creationId="{4F7F2348-A8D5-4006-9B53-92486628A660}"/>
          </ac:spMkLst>
        </pc:spChg>
        <pc:spChg chg="del mod">
          <ac:chgData name="Михаил Попов" userId="1ff28dec684c2c56" providerId="LiveId" clId="{01A2912C-AF94-4E4A-AFAC-1CF3B0AD60C8}" dt="2020-11-18T11:15:34.868" v="854" actId="478"/>
          <ac:spMkLst>
            <pc:docMk/>
            <pc:sldMk cId="3050124005" sldId="259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5:23.539" v="851" actId="478"/>
          <ac:spMkLst>
            <pc:docMk/>
            <pc:sldMk cId="3050124005" sldId="259"/>
            <ac:spMk id="4" creationId="{AE941CCE-26EF-4466-96C5-D7FDEEC72CF4}"/>
          </ac:spMkLst>
        </pc:spChg>
        <pc:spChg chg="add mod">
          <ac:chgData name="Михаил Попов" userId="1ff28dec684c2c56" providerId="LiveId" clId="{01A2912C-AF94-4E4A-AFAC-1CF3B0AD60C8}" dt="2020-11-18T14:24:25.627" v="1589" actId="207"/>
          <ac:spMkLst>
            <pc:docMk/>
            <pc:sldMk cId="3050124005" sldId="259"/>
            <ac:spMk id="6" creationId="{CE28DBFB-43BC-4D15-BFFD-B18D257FE1CA}"/>
          </ac:spMkLst>
        </pc:spChg>
      </pc:sldChg>
      <pc:sldChg chg="addSp delSp modSp add mod modAnim">
        <pc:chgData name="Михаил Попов" userId="1ff28dec684c2c56" providerId="LiveId" clId="{01A2912C-AF94-4E4A-AFAC-1CF3B0AD60C8}" dt="2020-11-18T15:24:26.429" v="1992"/>
        <pc:sldMkLst>
          <pc:docMk/>
          <pc:sldMk cId="720306984" sldId="260"/>
        </pc:sldMkLst>
        <pc:spChg chg="del">
          <ac:chgData name="Михаил Попов" userId="1ff28dec684c2c56" providerId="LiveId" clId="{01A2912C-AF94-4E4A-AFAC-1CF3B0AD60C8}" dt="2020-11-18T09:25:13.521" v="109" actId="478"/>
          <ac:spMkLst>
            <pc:docMk/>
            <pc:sldMk cId="720306984" sldId="260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0:29:57.989" v="114" actId="478"/>
          <ac:spMkLst>
            <pc:docMk/>
            <pc:sldMk cId="720306984" sldId="260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0:44:36.720" v="617" actId="20577"/>
          <ac:spMkLst>
            <pc:docMk/>
            <pc:sldMk cId="720306984" sldId="260"/>
            <ac:spMk id="5" creationId="{B2FD29CF-E838-46CB-A4AB-DE9A481E4824}"/>
          </ac:spMkLst>
        </pc:spChg>
        <pc:spChg chg="add del mod">
          <ac:chgData name="Михаил Попов" userId="1ff28dec684c2c56" providerId="LiveId" clId="{01A2912C-AF94-4E4A-AFAC-1CF3B0AD60C8}" dt="2020-11-18T09:25:15.560" v="110" actId="478"/>
          <ac:spMkLst>
            <pc:docMk/>
            <pc:sldMk cId="720306984" sldId="260"/>
            <ac:spMk id="6" creationId="{2CA2A2AD-6E18-479D-ABC7-CF08134A583A}"/>
          </ac:spMkLst>
        </pc:spChg>
        <pc:spChg chg="add mod">
          <ac:chgData name="Михаил Попов" userId="1ff28dec684c2c56" providerId="LiveId" clId="{01A2912C-AF94-4E4A-AFAC-1CF3B0AD60C8}" dt="2020-11-18T10:44:23.877" v="610" actId="12"/>
          <ac:spMkLst>
            <pc:docMk/>
            <pc:sldMk cId="720306984" sldId="260"/>
            <ac:spMk id="8" creationId="{03A3E49C-C177-4F42-A554-A675E3099405}"/>
          </ac:spMkLst>
        </pc:spChg>
        <pc:picChg chg="del mod">
          <ac:chgData name="Михаил Попов" userId="1ff28dec684c2c56" providerId="LiveId" clId="{01A2912C-AF94-4E4A-AFAC-1CF3B0AD60C8}" dt="2020-11-18T10:42:24.979" v="467" actId="478"/>
          <ac:picMkLst>
            <pc:docMk/>
            <pc:sldMk cId="720306984" sldId="260"/>
            <ac:picMk id="1026" creationId="{00000000-0000-0000-0000-000000000000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5:24:43.931" v="1994"/>
        <pc:sldMkLst>
          <pc:docMk/>
          <pc:sldMk cId="457819240" sldId="261"/>
        </pc:sldMkLst>
        <pc:spChg chg="add mod">
          <ac:chgData name="Михаил Попов" userId="1ff28dec684c2c56" providerId="LiveId" clId="{01A2912C-AF94-4E4A-AFAC-1CF3B0AD60C8}" dt="2020-11-18T10:44:52.984" v="640" actId="20577"/>
          <ac:spMkLst>
            <pc:docMk/>
            <pc:sldMk cId="457819240" sldId="261"/>
            <ac:spMk id="2" creationId="{0F5DC7F5-F012-4477-9166-72B5DB492BFE}"/>
          </ac:spMkLst>
        </pc:spChg>
        <pc:spChg chg="del mod">
          <ac:chgData name="Михаил Попов" userId="1ff28dec684c2c56" providerId="LiveId" clId="{01A2912C-AF94-4E4A-AFAC-1CF3B0AD60C8}" dt="2020-11-18T10:51:53.668" v="643" actId="478"/>
          <ac:spMkLst>
            <pc:docMk/>
            <pc:sldMk cId="457819240" sldId="261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0:44:46.604" v="618" actId="478"/>
          <ac:spMkLst>
            <pc:docMk/>
            <pc:sldMk cId="457819240" sldId="261"/>
            <ac:spMk id="6" creationId="{7388F055-E90B-468A-83C3-CB80A77E55E6}"/>
          </ac:spMkLst>
        </pc:spChg>
        <pc:spChg chg="add mod">
          <ac:chgData name="Михаил Попов" userId="1ff28dec684c2c56" providerId="LiveId" clId="{01A2912C-AF94-4E4A-AFAC-1CF3B0AD60C8}" dt="2020-11-18T10:52:00.139" v="645" actId="207"/>
          <ac:spMkLst>
            <pc:docMk/>
            <pc:sldMk cId="457819240" sldId="261"/>
            <ac:spMk id="8" creationId="{6F64895C-B7BC-4610-B8C1-94AD61862E63}"/>
          </ac:spMkLst>
        </pc:spChg>
        <pc:picChg chg="mod">
          <ac:chgData name="Михаил Попов" userId="1ff28dec684c2c56" providerId="LiveId" clId="{01A2912C-AF94-4E4A-AFAC-1CF3B0AD60C8}" dt="2020-11-18T10:53:23.196" v="649" actId="1076"/>
          <ac:picMkLst>
            <pc:docMk/>
            <pc:sldMk cId="457819240" sldId="261"/>
            <ac:picMk id="12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0:53:15.472" v="648" actId="1076"/>
          <ac:picMkLst>
            <pc:docMk/>
            <pc:sldMk cId="457819240" sldId="261"/>
            <ac:picMk id="14" creationId="{00000000-0000-0000-0000-000000000000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157144391" sldId="262"/>
        </pc:sldMkLst>
      </pc:sldChg>
      <pc:sldChg chg="addSp delSp modSp add mod">
        <pc:chgData name="Михаил Попов" userId="1ff28dec684c2c56" providerId="LiveId" clId="{01A2912C-AF94-4E4A-AFAC-1CF3B0AD60C8}" dt="2020-11-18T10:53:47.356" v="665" actId="478"/>
        <pc:sldMkLst>
          <pc:docMk/>
          <pc:sldMk cId="61909061" sldId="263"/>
        </pc:sldMkLst>
        <pc:spChg chg="add mod">
          <ac:chgData name="Михаил Попов" userId="1ff28dec684c2c56" providerId="LiveId" clId="{01A2912C-AF94-4E4A-AFAC-1CF3B0AD60C8}" dt="2020-11-18T10:53:44.320" v="664" actId="20577"/>
          <ac:spMkLst>
            <pc:docMk/>
            <pc:sldMk cId="61909061" sldId="263"/>
            <ac:spMk id="2" creationId="{1C55C48E-B793-4F57-B7F9-76E6A311FAB0}"/>
          </ac:spMkLst>
        </pc:spChg>
        <pc:spChg chg="del">
          <ac:chgData name="Михаил Попов" userId="1ff28dec684c2c56" providerId="LiveId" clId="{01A2912C-AF94-4E4A-AFAC-1CF3B0AD60C8}" dt="2020-11-18T10:53:47.356" v="665" actId="478"/>
          <ac:spMkLst>
            <pc:docMk/>
            <pc:sldMk cId="61909061" sldId="263"/>
            <ac:spMk id="10" creationId="{B859BBC3-5670-427E-AD84-47D3204FB5BC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428209395" sldId="26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926110495" sldId="26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395778458" sldId="265"/>
        </pc:sldMkLst>
      </pc:sldChg>
      <pc:sldChg chg="addSp delSp modSp add mod delAnim modAnim">
        <pc:chgData name="Михаил Попов" userId="1ff28dec684c2c56" providerId="LiveId" clId="{01A2912C-AF94-4E4A-AFAC-1CF3B0AD60C8}" dt="2020-11-18T15:26:42.097" v="2014" actId="1036"/>
        <pc:sldMkLst>
          <pc:docMk/>
          <pc:sldMk cId="3882335111" sldId="265"/>
        </pc:sldMkLst>
        <pc:spChg chg="add mod">
          <ac:chgData name="Михаил Попов" userId="1ff28dec684c2c56" providerId="LiveId" clId="{01A2912C-AF94-4E4A-AFAC-1CF3B0AD60C8}" dt="2020-11-18T11:10:46.407" v="726" actId="20577"/>
          <ac:spMkLst>
            <pc:docMk/>
            <pc:sldMk cId="3882335111" sldId="265"/>
            <ac:spMk id="2" creationId="{2D12F12E-FA3B-4419-8170-C177B8716548}"/>
          </ac:spMkLst>
        </pc:spChg>
        <pc:spChg chg="del">
          <ac:chgData name="Михаил Попов" userId="1ff28dec684c2c56" providerId="LiveId" clId="{01A2912C-AF94-4E4A-AFAC-1CF3B0AD60C8}" dt="2020-11-18T11:12:50.856" v="732" actId="478"/>
          <ac:spMkLst>
            <pc:docMk/>
            <pc:sldMk cId="3882335111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01A2912C-AF94-4E4A-AFAC-1CF3B0AD60C8}" dt="2020-11-18T11:12:52.907" v="733" actId="478"/>
          <ac:spMkLst>
            <pc:docMk/>
            <pc:sldMk cId="3882335111" sldId="265"/>
            <ac:spMk id="5" creationId="{B87CA460-ACB4-402A-9D66-A8D1ABE0368F}"/>
          </ac:spMkLst>
        </pc:spChg>
        <pc:spChg chg="del">
          <ac:chgData name="Михаил Попов" userId="1ff28dec684c2c56" providerId="LiveId" clId="{01A2912C-AF94-4E4A-AFAC-1CF3B0AD60C8}" dt="2020-11-18T11:10:38.475" v="699" actId="478"/>
          <ac:spMkLst>
            <pc:docMk/>
            <pc:sldMk cId="3882335111" sldId="265"/>
            <ac:spMk id="7" creationId="{6DA6CAAF-C3EA-477E-9ECA-4C225A469D6B}"/>
          </ac:spMkLst>
        </pc:spChg>
        <pc:spChg chg="add mod">
          <ac:chgData name="Михаил Попов" userId="1ff28dec684c2c56" providerId="LiveId" clId="{01A2912C-AF94-4E4A-AFAC-1CF3B0AD60C8}" dt="2020-11-18T15:26:42.097" v="2014" actId="1036"/>
          <ac:spMkLst>
            <pc:docMk/>
            <pc:sldMk cId="3882335111" sldId="265"/>
            <ac:spMk id="9" creationId="{2789382D-151A-4DAA-9AA9-A6E164356F57}"/>
          </ac:spMkLst>
        </pc:sp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4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6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8" creationId="{00000000-0000-0000-0000-000000000000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14:43.619" v="828"/>
        <pc:sldMkLst>
          <pc:docMk/>
          <pc:sldMk cId="3649982337" sldId="266"/>
        </pc:sldMkLst>
        <pc:spChg chg="add mod">
          <ac:chgData name="Михаил Попов" userId="1ff28dec684c2c56" providerId="LiveId" clId="{01A2912C-AF94-4E4A-AFAC-1CF3B0AD60C8}" dt="2020-11-18T11:14:26.607" v="823" actId="20577"/>
          <ac:spMkLst>
            <pc:docMk/>
            <pc:sldMk cId="3649982337" sldId="266"/>
            <ac:spMk id="2" creationId="{D08CD25B-3F5F-4BDC-ABF8-5635428CC189}"/>
          </ac:spMkLst>
        </pc:spChg>
        <pc:spChg chg="del mod">
          <ac:chgData name="Михаил Попов" userId="1ff28dec684c2c56" providerId="LiveId" clId="{01A2912C-AF94-4E4A-AFAC-1CF3B0AD60C8}" dt="2020-11-18T11:14:41.275" v="827" actId="478"/>
          <ac:spMkLst>
            <pc:docMk/>
            <pc:sldMk cId="3649982337" sldId="266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4:29.067" v="824" actId="478"/>
          <ac:spMkLst>
            <pc:docMk/>
            <pc:sldMk cId="3649982337" sldId="266"/>
            <ac:spMk id="4" creationId="{705385CB-63F5-4359-9F56-14CEEAFD815F}"/>
          </ac:spMkLst>
        </pc:spChg>
        <pc:spChg chg="add mod">
          <ac:chgData name="Михаил Попов" userId="1ff28dec684c2c56" providerId="LiveId" clId="{01A2912C-AF94-4E4A-AFAC-1CF3B0AD60C8}" dt="2020-11-18T11:14:43.619" v="828"/>
          <ac:spMkLst>
            <pc:docMk/>
            <pc:sldMk cId="3649982337" sldId="266"/>
            <ac:spMk id="6" creationId="{5CBF5BBB-6AD4-40FE-B0D8-05B37521F7FE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737260018" sldId="267"/>
        </pc:sldMkLst>
      </pc:sldChg>
      <pc:sldChg chg="addSp delSp modSp add mod addAnim delAnim modAnim">
        <pc:chgData name="Михаил Попов" userId="1ff28dec684c2c56" providerId="LiveId" clId="{01A2912C-AF94-4E4A-AFAC-1CF3B0AD60C8}" dt="2020-11-18T15:22:54.791" v="1990"/>
        <pc:sldMkLst>
          <pc:docMk/>
          <pc:sldMk cId="2858597831" sldId="267"/>
        </pc:sldMkLst>
        <pc:spChg chg="add mod">
          <ac:chgData name="Михаил Попов" userId="1ff28dec684c2c56" providerId="LiveId" clId="{01A2912C-AF94-4E4A-AFAC-1CF3B0AD60C8}" dt="2020-11-18T11:09:15.287" v="696" actId="20577"/>
          <ac:spMkLst>
            <pc:docMk/>
            <pc:sldMk cId="2858597831" sldId="267"/>
            <ac:spMk id="2" creationId="{6978F3B5-2F66-4D73-8AF0-F5C3BA68EA64}"/>
          </ac:spMkLst>
        </pc:spChg>
        <pc:spChg chg="del mod">
          <ac:chgData name="Михаил Попов" userId="1ff28dec684c2c56" providerId="LiveId" clId="{01A2912C-AF94-4E4A-AFAC-1CF3B0AD60C8}" dt="2020-11-18T11:11:46.940" v="729" actId="478"/>
          <ac:spMkLst>
            <pc:docMk/>
            <pc:sldMk cId="2858597831" sldId="267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09:18.747" v="697" actId="478"/>
          <ac:spMkLst>
            <pc:docMk/>
            <pc:sldMk cId="2858597831" sldId="267"/>
            <ac:spMk id="6" creationId="{29695CD4-1C1E-4CD7-9BB0-0CE3128DCDA7}"/>
          </ac:spMkLst>
        </pc:spChg>
        <pc:spChg chg="add mod">
          <ac:chgData name="Михаил Попов" userId="1ff28dec684c2c56" providerId="LiveId" clId="{01A2912C-AF94-4E4A-AFAC-1CF3B0AD60C8}" dt="2020-11-18T15:22:54.791" v="1990"/>
          <ac:spMkLst>
            <pc:docMk/>
            <pc:sldMk cId="2858597831" sldId="267"/>
            <ac:spMk id="7" creationId="{0B4693D4-B285-4CE7-8406-804745AE24FB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587784504" sldId="26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1230671" sldId="270"/>
        </pc:sldMkLst>
      </pc:sldChg>
      <pc:sldChg chg="addSp modSp add mod">
        <pc:chgData name="Михаил Попов" userId="1ff28dec684c2c56" providerId="LiveId" clId="{01A2912C-AF94-4E4A-AFAC-1CF3B0AD60C8}" dt="2020-11-18T11:19:07.739" v="907" actId="1076"/>
        <pc:sldMkLst>
          <pc:docMk/>
          <pc:sldMk cId="3746869004" sldId="270"/>
        </pc:sldMkLst>
        <pc:spChg chg="add mod">
          <ac:chgData name="Михаил Попов" userId="1ff28dec684c2c56" providerId="LiveId" clId="{01A2912C-AF94-4E4A-AFAC-1CF3B0AD60C8}" dt="2020-11-18T11:19:00.710" v="905" actId="20577"/>
          <ac:spMkLst>
            <pc:docMk/>
            <pc:sldMk cId="3746869004" sldId="270"/>
            <ac:spMk id="4" creationId="{1A079D63-47FA-463A-96C5-E23A9C050E3F}"/>
          </ac:spMkLst>
        </pc:spChg>
        <pc:picChg chg="mod">
          <ac:chgData name="Михаил Попов" userId="1ff28dec684c2c56" providerId="LiveId" clId="{01A2912C-AF94-4E4A-AFAC-1CF3B0AD60C8}" dt="2020-11-18T11:19:07.739" v="907" actId="1076"/>
          <ac:picMkLst>
            <pc:docMk/>
            <pc:sldMk cId="3746869004" sldId="270"/>
            <ac:picMk id="2" creationId="{4A9B17C6-1346-4CF2-8F6C-6C610B67A475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1:28:12.360" v="1091" actId="207"/>
        <pc:sldMkLst>
          <pc:docMk/>
          <pc:sldMk cId="3928207293" sldId="274"/>
        </pc:sldMkLst>
        <pc:spChg chg="add del mod">
          <ac:chgData name="Михаил Попов" userId="1ff28dec684c2c56" providerId="LiveId" clId="{01A2912C-AF94-4E4A-AFAC-1CF3B0AD60C8}" dt="2020-11-18T11:27:35.406" v="1085" actId="20577"/>
          <ac:spMkLst>
            <pc:docMk/>
            <pc:sldMk cId="3928207293" sldId="274"/>
            <ac:spMk id="2" creationId="{75BA5FE2-419C-4112-9CD9-F28FEEE32415}"/>
          </ac:spMkLst>
        </pc:spChg>
        <pc:spChg chg="del mod">
          <ac:chgData name="Михаил Попов" userId="1ff28dec684c2c56" providerId="LiveId" clId="{01A2912C-AF94-4E4A-AFAC-1CF3B0AD60C8}" dt="2020-11-18T11:28:02.107" v="1088" actId="478"/>
          <ac:spMkLst>
            <pc:docMk/>
            <pc:sldMk cId="3928207293" sldId="274"/>
            <ac:spMk id="3" creationId="{00000000-0000-0000-0000-000000000000}"/>
          </ac:spMkLst>
        </pc:spChg>
        <pc:spChg chg="add del">
          <ac:chgData name="Михаил Попов" userId="1ff28dec684c2c56" providerId="LiveId" clId="{01A2912C-AF94-4E4A-AFAC-1CF3B0AD60C8}" dt="2020-11-18T11:27:32.524" v="1074" actId="478"/>
          <ac:spMkLst>
            <pc:docMk/>
            <pc:sldMk cId="3928207293" sldId="274"/>
            <ac:spMk id="6" creationId="{6E3B2236-E023-4DE7-9F28-342C6505C441}"/>
          </ac:spMkLst>
        </pc:spChg>
        <pc:spChg chg="add mod">
          <ac:chgData name="Михаил Попов" userId="1ff28dec684c2c56" providerId="LiveId" clId="{01A2912C-AF94-4E4A-AFAC-1CF3B0AD60C8}" dt="2020-11-18T11:28:12.360" v="1091" actId="207"/>
          <ac:spMkLst>
            <pc:docMk/>
            <pc:sldMk cId="3928207293" sldId="274"/>
            <ac:spMk id="7" creationId="{FC473635-EA40-4DF8-B32D-681BDBF21602}"/>
          </ac:spMkLst>
        </pc:spChg>
      </pc:sldChg>
      <pc:sldChg chg="addSp delSp modSp add mod ord modAnim">
        <pc:chgData name="Михаил Попов" userId="1ff28dec684c2c56" providerId="LiveId" clId="{01A2912C-AF94-4E4A-AFAC-1CF3B0AD60C8}" dt="2020-11-18T14:49:30.670" v="1657" actId="20577"/>
        <pc:sldMkLst>
          <pc:docMk/>
          <pc:sldMk cId="1322636935" sldId="277"/>
        </pc:sldMkLst>
        <pc:spChg chg="del">
          <ac:chgData name="Михаил Попов" userId="1ff28dec684c2c56" providerId="LiveId" clId="{01A2912C-AF94-4E4A-AFAC-1CF3B0AD60C8}" dt="2020-11-18T11:49:28.466" v="1367" actId="478"/>
          <ac:spMkLst>
            <pc:docMk/>
            <pc:sldMk cId="1322636935" sldId="277"/>
            <ac:spMk id="2" creationId="{7189B0E9-5387-4100-AA9E-C9A30B250CB5}"/>
          </ac:spMkLst>
        </pc:spChg>
        <pc:spChg chg="del mod">
          <ac:chgData name="Михаил Попов" userId="1ff28dec684c2c56" providerId="LiveId" clId="{01A2912C-AF94-4E4A-AFAC-1CF3B0AD60C8}" dt="2020-11-18T11:50:43.345" v="1395" actId="478"/>
          <ac:spMkLst>
            <pc:docMk/>
            <pc:sldMk cId="1322636935" sldId="27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50:26.365" v="1392" actId="20577"/>
          <ac:spMkLst>
            <pc:docMk/>
            <pc:sldMk cId="1322636935" sldId="277"/>
            <ac:spMk id="5" creationId="{06DFA0C8-754C-4A24-BE7D-D76FE07D2A94}"/>
          </ac:spMkLst>
        </pc:spChg>
        <pc:spChg chg="add mod">
          <ac:chgData name="Михаил Попов" userId="1ff28dec684c2c56" providerId="LiveId" clId="{01A2912C-AF94-4E4A-AFAC-1CF3B0AD60C8}" dt="2020-11-18T14:49:30.670" v="1657" actId="20577"/>
          <ac:spMkLst>
            <pc:docMk/>
            <pc:sldMk cId="1322636935" sldId="277"/>
            <ac:spMk id="6" creationId="{8E0CDEB3-7F30-4657-8728-56C2FCA6EF2A}"/>
          </ac:spMkLst>
        </pc:spChg>
      </pc:sldChg>
      <pc:sldChg chg="addSp modSp add mod modAnim">
        <pc:chgData name="Михаил Попов" userId="1ff28dec684c2c56" providerId="LiveId" clId="{01A2912C-AF94-4E4A-AFAC-1CF3B0AD60C8}" dt="2020-11-18T13:58:43.670" v="1584"/>
        <pc:sldMkLst>
          <pc:docMk/>
          <pc:sldMk cId="2716575575" sldId="279"/>
        </pc:sldMkLst>
        <pc:spChg chg="add mod ord">
          <ac:chgData name="Михаил Попов" userId="1ff28dec684c2c56" providerId="LiveId" clId="{01A2912C-AF94-4E4A-AFAC-1CF3B0AD60C8}" dt="2020-11-18T11:33:35.028" v="1151" actId="167"/>
          <ac:spMkLst>
            <pc:docMk/>
            <pc:sldMk cId="2716575575" sldId="279"/>
            <ac:spMk id="2" creationId="{1FDAD8D0-B260-424E-BD3F-F04214248C9F}"/>
          </ac:spMkLst>
        </pc:spChg>
        <pc:spChg chg="mod">
          <ac:chgData name="Михаил Попов" userId="1ff28dec684c2c56" providerId="LiveId" clId="{01A2912C-AF94-4E4A-AFAC-1CF3B0AD60C8}" dt="2020-11-18T11:33:37.492" v="1152" actId="1076"/>
          <ac:spMkLst>
            <pc:docMk/>
            <pc:sldMk cId="2716575575" sldId="279"/>
            <ac:spMk id="4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4:36.613" v="1155" actId="1076"/>
          <ac:spMkLst>
            <pc:docMk/>
            <pc:sldMk cId="2716575575" sldId="279"/>
            <ac:spMk id="5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3:46.711" v="1153" actId="1076"/>
          <ac:spMkLst>
            <pc:docMk/>
            <pc:sldMk cId="2716575575" sldId="279"/>
            <ac:spMk id="7" creationId="{00000000-0000-0000-0000-000000000000}"/>
          </ac:spMkLst>
        </pc:spChg>
        <pc:picChg chg="add mod">
          <ac:chgData name="Михаил Попов" userId="1ff28dec684c2c56" providerId="LiveId" clId="{01A2912C-AF94-4E4A-AFAC-1CF3B0AD60C8}" dt="2020-11-18T13:58:31.691" v="1583" actId="1076"/>
          <ac:picMkLst>
            <pc:docMk/>
            <pc:sldMk cId="2716575575" sldId="279"/>
            <ac:picMk id="11" creationId="{4634A277-ABE0-4192-9203-94ACDA6C4AC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26:13.875" v="1039" actId="478"/>
        <pc:sldMkLst>
          <pc:docMk/>
          <pc:sldMk cId="3929043029" sldId="281"/>
        </pc:sldMkLst>
        <pc:spChg chg="add mod">
          <ac:chgData name="Михаил Попов" userId="1ff28dec684c2c56" providerId="LiveId" clId="{01A2912C-AF94-4E4A-AFAC-1CF3B0AD60C8}" dt="2020-11-18T11:23:12.634" v="945" actId="20577"/>
          <ac:spMkLst>
            <pc:docMk/>
            <pc:sldMk cId="3929043029" sldId="281"/>
            <ac:spMk id="2" creationId="{032DD89E-6CD5-4D48-835B-D0027A5B9487}"/>
          </ac:spMkLst>
        </pc:spChg>
        <pc:picChg chg="mod">
          <ac:chgData name="Михаил Попов" userId="1ff28dec684c2c56" providerId="LiveId" clId="{01A2912C-AF94-4E4A-AFAC-1CF3B0AD60C8}" dt="2020-11-18T11:26:09.682" v="1038" actId="1037"/>
          <ac:picMkLst>
            <pc:docMk/>
            <pc:sldMk cId="3929043029" sldId="281"/>
            <ac:picMk id="4" creationId="{A07E7AFF-4992-43F9-B7A0-715B248D22C6}"/>
          </ac:picMkLst>
        </pc:pic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5" creationId="{46C7DBDB-9CD3-4993-ACDE-943C462E24CB}"/>
          </ac:cxnSpMkLst>
        </pc:cxn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6" creationId="{7E0D9E4E-3C11-453C-A199-DAE5A9723A49}"/>
          </ac:cxnSpMkLst>
        </pc:cxn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815179315" sldId="282"/>
        </pc:sldMkLst>
      </pc:sldChg>
      <pc:sldChg chg="addSp delSp modSp add mod">
        <pc:chgData name="Михаил Попов" userId="1ff28dec684c2c56" providerId="LiveId" clId="{01A2912C-AF94-4E4A-AFAC-1CF3B0AD60C8}" dt="2020-11-18T11:26:17.976" v="1041" actId="478"/>
        <pc:sldMkLst>
          <pc:docMk/>
          <pc:sldMk cId="2267197453" sldId="282"/>
        </pc:sldMkLst>
        <pc:spChg chg="add mod">
          <ac:chgData name="Михаил Попов" userId="1ff28dec684c2c56" providerId="LiveId" clId="{01A2912C-AF94-4E4A-AFAC-1CF3B0AD60C8}" dt="2020-11-18T11:23:14.835" v="946" actId="20577"/>
          <ac:spMkLst>
            <pc:docMk/>
            <pc:sldMk cId="2267197453" sldId="282"/>
            <ac:spMk id="2" creationId="{FADCE80D-AA14-48E5-9523-9F0A5306E197}"/>
          </ac:spMkLst>
        </pc:spChg>
        <pc:picChg chg="mod">
          <ac:chgData name="Михаил Попов" userId="1ff28dec684c2c56" providerId="LiveId" clId="{01A2912C-AF94-4E4A-AFAC-1CF3B0AD60C8}" dt="2020-11-18T11:25:58.954" v="1011" actId="1036"/>
          <ac:picMkLst>
            <pc:docMk/>
            <pc:sldMk cId="2267197453" sldId="282"/>
            <ac:picMk id="4" creationId="{0928D0C3-9D03-4712-8189-5739684AED81}"/>
          </ac:picMkLst>
        </pc:picChg>
        <pc:cxnChg chg="add del mod">
          <ac:chgData name="Михаил Попов" userId="1ff28dec684c2c56" providerId="LiveId" clId="{01A2912C-AF94-4E4A-AFAC-1CF3B0AD60C8}" dt="2020-11-18T11:26:16.747" v="1040" actId="478"/>
          <ac:cxnSpMkLst>
            <pc:docMk/>
            <pc:sldMk cId="2267197453" sldId="282"/>
            <ac:cxnSpMk id="5" creationId="{800B0A48-FCBE-4B29-8B1B-B701D3855F5B}"/>
          </ac:cxnSpMkLst>
        </pc:cxnChg>
        <pc:cxnChg chg="add del mod">
          <ac:chgData name="Михаил Попов" userId="1ff28dec684c2c56" providerId="LiveId" clId="{01A2912C-AF94-4E4A-AFAC-1CF3B0AD60C8}" dt="2020-11-18T11:26:17.976" v="1041" actId="478"/>
          <ac:cxnSpMkLst>
            <pc:docMk/>
            <pc:sldMk cId="2267197453" sldId="282"/>
            <ac:cxnSpMk id="6" creationId="{25DB9CA4-15B5-4BBF-B3C7-AA022A32C2A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1.075" v="1043" actId="478"/>
        <pc:sldMkLst>
          <pc:docMk/>
          <pc:sldMk cId="1310162742" sldId="283"/>
        </pc:sldMkLst>
        <pc:spChg chg="add mod">
          <ac:chgData name="Михаил Попов" userId="1ff28dec684c2c56" providerId="LiveId" clId="{01A2912C-AF94-4E4A-AFAC-1CF3B0AD60C8}" dt="2020-11-18T11:23:18.650" v="947" actId="20577"/>
          <ac:spMkLst>
            <pc:docMk/>
            <pc:sldMk cId="1310162742" sldId="283"/>
            <ac:spMk id="4" creationId="{133361BF-FB96-4661-B8EC-CD0B9DE6FE3B}"/>
          </ac:spMkLst>
        </pc:spChg>
        <pc:picChg chg="mod">
          <ac:chgData name="Михаил Попов" userId="1ff28dec684c2c56" providerId="LiveId" clId="{01A2912C-AF94-4E4A-AFAC-1CF3B0AD60C8}" dt="2020-11-18T11:24:56.683" v="1004" actId="1035"/>
          <ac:picMkLst>
            <pc:docMk/>
            <pc:sldMk cId="1310162742" sldId="283"/>
            <ac:picMk id="2" creationId="{A0D81E35-6D51-44B8-8CC8-7F6CF53EAD61}"/>
          </ac:picMkLst>
        </pc:picChg>
        <pc:cxnChg chg="add del mod">
          <ac:chgData name="Михаил Попов" userId="1ff28dec684c2c56" providerId="LiveId" clId="{01A2912C-AF94-4E4A-AFAC-1CF3B0AD60C8}" dt="2020-11-18T11:26:21.075" v="1043" actId="478"/>
          <ac:cxnSpMkLst>
            <pc:docMk/>
            <pc:sldMk cId="1310162742" sldId="283"/>
            <ac:cxnSpMk id="5" creationId="{4C2CAB8B-12E4-4227-A486-D4FE9995A763}"/>
          </ac:cxnSpMkLst>
        </pc:cxnChg>
        <pc:cxnChg chg="add del mod">
          <ac:chgData name="Михаил Попов" userId="1ff28dec684c2c56" providerId="LiveId" clId="{01A2912C-AF94-4E4A-AFAC-1CF3B0AD60C8}" dt="2020-11-18T11:26:20.131" v="1042" actId="478"/>
          <ac:cxnSpMkLst>
            <pc:docMk/>
            <pc:sldMk cId="1310162742" sldId="283"/>
            <ac:cxnSpMk id="6" creationId="{64687818-C525-4AB3-9F18-524A402A7A5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4.637" v="1045" actId="478"/>
        <pc:sldMkLst>
          <pc:docMk/>
          <pc:sldMk cId="2324416812" sldId="284"/>
        </pc:sldMkLst>
        <pc:spChg chg="add mod">
          <ac:chgData name="Михаил Попов" userId="1ff28dec684c2c56" providerId="LiveId" clId="{01A2912C-AF94-4E4A-AFAC-1CF3B0AD60C8}" dt="2020-11-18T11:23:20.657" v="948" actId="20577"/>
          <ac:spMkLst>
            <pc:docMk/>
            <pc:sldMk cId="2324416812" sldId="284"/>
            <ac:spMk id="4" creationId="{713BECFF-B1F6-44B3-AD4D-F2474A5D9721}"/>
          </ac:spMkLst>
        </pc:spChg>
        <pc:picChg chg="mod">
          <ac:chgData name="Михаил Попов" userId="1ff28dec684c2c56" providerId="LiveId" clId="{01A2912C-AF94-4E4A-AFAC-1CF3B0AD60C8}" dt="2020-11-18T11:24:44.531" v="996" actId="1035"/>
          <ac:picMkLst>
            <pc:docMk/>
            <pc:sldMk cId="2324416812" sldId="284"/>
            <ac:picMk id="2" creationId="{C99F324F-B8A6-420F-BAEC-2E60A6B5E965}"/>
          </ac:picMkLst>
        </pc:picChg>
        <pc:cxnChg chg="add del mod">
          <ac:chgData name="Михаил Попов" userId="1ff28dec684c2c56" providerId="LiveId" clId="{01A2912C-AF94-4E4A-AFAC-1CF3B0AD60C8}" dt="2020-11-18T11:26:24.637" v="1045" actId="478"/>
          <ac:cxnSpMkLst>
            <pc:docMk/>
            <pc:sldMk cId="2324416812" sldId="284"/>
            <ac:cxnSpMk id="5" creationId="{9EF6DA87-3A12-4DCB-BF16-EC57605193DF}"/>
          </ac:cxnSpMkLst>
        </pc:cxnChg>
        <pc:cxnChg chg="add del mod">
          <ac:chgData name="Михаил Попов" userId="1ff28dec684c2c56" providerId="LiveId" clId="{01A2912C-AF94-4E4A-AFAC-1CF3B0AD60C8}" dt="2020-11-18T11:26:23.209" v="1044" actId="478"/>
          <ac:cxnSpMkLst>
            <pc:docMk/>
            <pc:sldMk cId="2324416812" sldId="284"/>
            <ac:cxnSpMk id="6" creationId="{C0C5F54D-CE68-4304-BFD3-C4D66A11A34F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8.123" v="1047" actId="478"/>
        <pc:sldMkLst>
          <pc:docMk/>
          <pc:sldMk cId="4286409453" sldId="285"/>
        </pc:sldMkLst>
        <pc:spChg chg="add mod">
          <ac:chgData name="Михаил Попов" userId="1ff28dec684c2c56" providerId="LiveId" clId="{01A2912C-AF94-4E4A-AFAC-1CF3B0AD60C8}" dt="2020-11-18T11:23:23.371" v="949" actId="20577"/>
          <ac:spMkLst>
            <pc:docMk/>
            <pc:sldMk cId="4286409453" sldId="285"/>
            <ac:spMk id="4" creationId="{BCF1BC4C-9C2E-4193-AC86-C6F530C209BB}"/>
          </ac:spMkLst>
        </pc:spChg>
        <pc:picChg chg="mod">
          <ac:chgData name="Михаил Попов" userId="1ff28dec684c2c56" providerId="LiveId" clId="{01A2912C-AF94-4E4A-AFAC-1CF3B0AD60C8}" dt="2020-11-18T11:24:23.450" v="981" actId="1036"/>
          <ac:picMkLst>
            <pc:docMk/>
            <pc:sldMk cId="4286409453" sldId="285"/>
            <ac:picMk id="2" creationId="{5C9A731E-2E2F-4CF8-8789-F429B195DBF2}"/>
          </ac:picMkLst>
        </pc:picChg>
        <pc:cxnChg chg="add del mod">
          <ac:chgData name="Михаил Попов" userId="1ff28dec684c2c56" providerId="LiveId" clId="{01A2912C-AF94-4E4A-AFAC-1CF3B0AD60C8}" dt="2020-11-18T11:26:28.123" v="1047" actId="478"/>
          <ac:cxnSpMkLst>
            <pc:docMk/>
            <pc:sldMk cId="4286409453" sldId="285"/>
            <ac:cxnSpMk id="5" creationId="{919EBAFE-56E3-496D-8295-8DD35205DC72}"/>
          </ac:cxnSpMkLst>
        </pc:cxnChg>
        <pc:cxnChg chg="add del mod">
          <ac:chgData name="Михаил Попов" userId="1ff28dec684c2c56" providerId="LiveId" clId="{01A2912C-AF94-4E4A-AFAC-1CF3B0AD60C8}" dt="2020-11-18T11:26:26.708" v="1046" actId="478"/>
          <ac:cxnSpMkLst>
            <pc:docMk/>
            <pc:sldMk cId="4286409453" sldId="285"/>
            <ac:cxnSpMk id="6" creationId="{557E615C-8D50-4CAD-B2CE-D9056EC042C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1.306" v="1049" actId="478"/>
        <pc:sldMkLst>
          <pc:docMk/>
          <pc:sldMk cId="969123292" sldId="286"/>
        </pc:sldMkLst>
        <pc:spChg chg="add">
          <ac:chgData name="Михаил Попов" userId="1ff28dec684c2c56" providerId="LiveId" clId="{01A2912C-AF94-4E4A-AFAC-1CF3B0AD60C8}" dt="2020-11-18T11:23:26.637" v="950" actId="22"/>
          <ac:spMkLst>
            <pc:docMk/>
            <pc:sldMk cId="969123292" sldId="286"/>
            <ac:spMk id="4" creationId="{FE2E1509-E793-4A80-A7F4-7CA9756A9144}"/>
          </ac:spMkLst>
        </pc:spChg>
        <pc:picChg chg="mod">
          <ac:chgData name="Михаил Попов" userId="1ff28dec684c2c56" providerId="LiveId" clId="{01A2912C-AF94-4E4A-AFAC-1CF3B0AD60C8}" dt="2020-11-18T11:24:18.114" v="975" actId="1038"/>
          <ac:picMkLst>
            <pc:docMk/>
            <pc:sldMk cId="969123292" sldId="286"/>
            <ac:picMk id="2" creationId="{63B35CF0-DCF1-423E-8820-AD0CDF029800}"/>
          </ac:picMkLst>
        </pc:picChg>
        <pc:cxnChg chg="add del mod">
          <ac:chgData name="Михаил Попов" userId="1ff28dec684c2c56" providerId="LiveId" clId="{01A2912C-AF94-4E4A-AFAC-1CF3B0AD60C8}" dt="2020-11-18T11:26:31.306" v="1049" actId="478"/>
          <ac:cxnSpMkLst>
            <pc:docMk/>
            <pc:sldMk cId="969123292" sldId="286"/>
            <ac:cxnSpMk id="5" creationId="{DB625F11-A141-4662-B4B8-BEE8C94DA620}"/>
          </ac:cxnSpMkLst>
        </pc:cxnChg>
        <pc:cxnChg chg="add del mod">
          <ac:chgData name="Михаил Попов" userId="1ff28dec684c2c56" providerId="LiveId" clId="{01A2912C-AF94-4E4A-AFAC-1CF3B0AD60C8}" dt="2020-11-18T11:26:30.430" v="1048" actId="478"/>
          <ac:cxnSpMkLst>
            <pc:docMk/>
            <pc:sldMk cId="969123292" sldId="286"/>
            <ac:cxnSpMk id="6" creationId="{0572B1D1-0CE1-44D2-B476-01CE86DD6E99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4.720" v="1051" actId="478"/>
        <pc:sldMkLst>
          <pc:docMk/>
          <pc:sldMk cId="1965846422" sldId="287"/>
        </pc:sldMkLst>
        <pc:spChg chg="add">
          <ac:chgData name="Михаил Попов" userId="1ff28dec684c2c56" providerId="LiveId" clId="{01A2912C-AF94-4E4A-AFAC-1CF3B0AD60C8}" dt="2020-11-18T11:23:27.817" v="951" actId="22"/>
          <ac:spMkLst>
            <pc:docMk/>
            <pc:sldMk cId="1965846422" sldId="287"/>
            <ac:spMk id="4" creationId="{037BC3BE-BC08-44B7-BF3F-48974DC72326}"/>
          </ac:spMkLst>
        </pc:spChg>
        <pc:picChg chg="mod">
          <ac:chgData name="Михаил Попов" userId="1ff28dec684c2c56" providerId="LiveId" clId="{01A2912C-AF94-4E4A-AFAC-1CF3B0AD60C8}" dt="2020-11-18T11:24:09.323" v="964" actId="1038"/>
          <ac:picMkLst>
            <pc:docMk/>
            <pc:sldMk cId="1965846422" sldId="287"/>
            <ac:picMk id="2" creationId="{C161E0B5-13ED-4E6D-B238-F752840CB8AA}"/>
          </ac:picMkLst>
        </pc:picChg>
        <pc:cxnChg chg="add del mod">
          <ac:chgData name="Михаил Попов" userId="1ff28dec684c2c56" providerId="LiveId" clId="{01A2912C-AF94-4E4A-AFAC-1CF3B0AD60C8}" dt="2020-11-18T11:26:34.720" v="1051" actId="478"/>
          <ac:cxnSpMkLst>
            <pc:docMk/>
            <pc:sldMk cId="1965846422" sldId="287"/>
            <ac:cxnSpMk id="5" creationId="{9B6D8564-14BC-4596-BF43-6A0CA225D822}"/>
          </ac:cxnSpMkLst>
        </pc:cxnChg>
        <pc:cxnChg chg="add del mod">
          <ac:chgData name="Михаил Попов" userId="1ff28dec684c2c56" providerId="LiveId" clId="{01A2912C-AF94-4E4A-AFAC-1CF3B0AD60C8}" dt="2020-11-18T11:26:33.287" v="1050" actId="478"/>
          <ac:cxnSpMkLst>
            <pc:docMk/>
            <pc:sldMk cId="1965846422" sldId="287"/>
            <ac:cxnSpMk id="6" creationId="{359BCFCA-E54C-4CF0-9B85-48E85B3D637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8.098" v="1053" actId="478"/>
        <pc:sldMkLst>
          <pc:docMk/>
          <pc:sldMk cId="2783413146" sldId="288"/>
        </pc:sldMkLst>
        <pc:spChg chg="add">
          <ac:chgData name="Михаил Попов" userId="1ff28dec684c2c56" providerId="LiveId" clId="{01A2912C-AF94-4E4A-AFAC-1CF3B0AD60C8}" dt="2020-11-18T11:23:29.207" v="952" actId="22"/>
          <ac:spMkLst>
            <pc:docMk/>
            <pc:sldMk cId="2783413146" sldId="288"/>
            <ac:spMk id="4" creationId="{CAB430C2-00C8-4D58-85BC-7AA252317CAE}"/>
          </ac:spMkLst>
        </pc:spChg>
        <pc:picChg chg="mod">
          <ac:chgData name="Михаил Попов" userId="1ff28dec684c2c56" providerId="LiveId" clId="{01A2912C-AF94-4E4A-AFAC-1CF3B0AD60C8}" dt="2020-11-18T11:23:33.905" v="953" actId="1076"/>
          <ac:picMkLst>
            <pc:docMk/>
            <pc:sldMk cId="2783413146" sldId="288"/>
            <ac:picMk id="2" creationId="{C65C1989-C520-468C-9262-6D99F2155355}"/>
          </ac:picMkLst>
        </pc:picChg>
        <pc:cxnChg chg="add del">
          <ac:chgData name="Михаил Попов" userId="1ff28dec684c2c56" providerId="LiveId" clId="{01A2912C-AF94-4E4A-AFAC-1CF3B0AD60C8}" dt="2020-11-18T11:26:38.098" v="1053" actId="478"/>
          <ac:cxnSpMkLst>
            <pc:docMk/>
            <pc:sldMk cId="2783413146" sldId="288"/>
            <ac:cxnSpMk id="6" creationId="{826D482E-0D41-4FDB-9807-0F5231FCC1EC}"/>
          </ac:cxnSpMkLst>
        </pc:cxnChg>
        <pc:cxnChg chg="add del mod">
          <ac:chgData name="Михаил Попов" userId="1ff28dec684c2c56" providerId="LiveId" clId="{01A2912C-AF94-4E4A-AFAC-1CF3B0AD60C8}" dt="2020-11-18T11:26:37.293" v="1052" actId="478"/>
          <ac:cxnSpMkLst>
            <pc:docMk/>
            <pc:sldMk cId="2783413146" sldId="288"/>
            <ac:cxnSpMk id="7" creationId="{D1608281-DE9E-462B-86B9-024EC565CDB9}"/>
          </ac:cxnSpMkLst>
        </pc:cxnChg>
      </pc:sldChg>
      <pc:sldChg chg="addSp modSp add mod">
        <pc:chgData name="Михаил Попов" userId="1ff28dec684c2c56" providerId="LiveId" clId="{01A2912C-AF94-4E4A-AFAC-1CF3B0AD60C8}" dt="2020-11-18T15:19:40.449" v="1822" actId="167"/>
        <pc:sldMkLst>
          <pc:docMk/>
          <pc:sldMk cId="3149911924" sldId="290"/>
        </pc:sldMkLst>
        <pc:spChg chg="mod">
          <ac:chgData name="Михаил Попов" userId="1ff28dec684c2c56" providerId="LiveId" clId="{01A2912C-AF94-4E4A-AFAC-1CF3B0AD60C8}" dt="2020-11-18T15:18:55.826" v="1818" actId="1037"/>
          <ac:spMkLst>
            <pc:docMk/>
            <pc:sldMk cId="3149911924" sldId="290"/>
            <ac:spMk id="3" creationId="{E50C775C-2AA4-42C9-ACED-011A99AE70A7}"/>
          </ac:spMkLst>
        </pc:spChg>
        <pc:spChg chg="add mod">
          <ac:chgData name="Михаил Попов" userId="1ff28dec684c2c56" providerId="LiveId" clId="{01A2912C-AF94-4E4A-AFAC-1CF3B0AD60C8}" dt="2020-11-18T15:17:13.038" v="1809" actId="20577"/>
          <ac:spMkLst>
            <pc:docMk/>
            <pc:sldMk cId="3149911924" sldId="290"/>
            <ac:spMk id="8" creationId="{2DAFB0B1-706A-4BC1-B0D3-50BEB0ECDE0E}"/>
          </ac:spMkLst>
        </pc:spChg>
        <pc:grpChg chg="mod ord">
          <ac:chgData name="Михаил Попов" userId="1ff28dec684c2c56" providerId="LiveId" clId="{01A2912C-AF94-4E4A-AFAC-1CF3B0AD60C8}" dt="2020-11-18T15:19:32.836" v="1821" actId="167"/>
          <ac:grpSpMkLst>
            <pc:docMk/>
            <pc:sldMk cId="3149911924" sldId="290"/>
            <ac:grpSpMk id="6" creationId="{AFE031E8-D9B5-4A7D-8F42-D686A33105C0}"/>
          </ac:grpSpMkLst>
        </pc:grpChg>
        <pc:picChg chg="mod ord">
          <ac:chgData name="Михаил Попов" userId="1ff28dec684c2c56" providerId="LiveId" clId="{01A2912C-AF94-4E4A-AFAC-1CF3B0AD60C8}" dt="2020-11-18T15:19:40.449" v="1822" actId="167"/>
          <ac:picMkLst>
            <pc:docMk/>
            <pc:sldMk cId="3149911924" sldId="290"/>
            <ac:picMk id="2" creationId="{F1B3947E-B852-461C-A95E-3B22E0028573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37:10.349" v="1190" actId="20577"/>
        <pc:sldMkLst>
          <pc:docMk/>
          <pc:sldMk cId="817760916" sldId="292"/>
        </pc:sldMkLst>
        <pc:spChg chg="del">
          <ac:chgData name="Михаил Попов" userId="1ff28dec684c2c56" providerId="LiveId" clId="{01A2912C-AF94-4E4A-AFAC-1CF3B0AD60C8}" dt="2020-11-18T11:35:27.012" v="1157" actId="478"/>
          <ac:spMkLst>
            <pc:docMk/>
            <pc:sldMk cId="817760916" sldId="292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1:36:32.627" v="1184" actId="478"/>
          <ac:spMkLst>
            <pc:docMk/>
            <pc:sldMk cId="817760916" sldId="292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35:40.373" v="1181" actId="20577"/>
          <ac:spMkLst>
            <pc:docMk/>
            <pc:sldMk cId="817760916" sldId="292"/>
            <ac:spMk id="5" creationId="{A821846A-8B66-4AED-A72D-EC3F60BF20F4}"/>
          </ac:spMkLst>
        </pc:spChg>
        <pc:spChg chg="add del mod">
          <ac:chgData name="Михаил Попов" userId="1ff28dec684c2c56" providerId="LiveId" clId="{01A2912C-AF94-4E4A-AFAC-1CF3B0AD60C8}" dt="2020-11-18T11:35:29.018" v="1158" actId="478"/>
          <ac:spMkLst>
            <pc:docMk/>
            <pc:sldMk cId="817760916" sldId="292"/>
            <ac:spMk id="7" creationId="{5B076A81-63C6-41BA-81B6-8D88BEFDB5B4}"/>
          </ac:spMkLst>
        </pc:spChg>
        <pc:spChg chg="add mod">
          <ac:chgData name="Михаил Попов" userId="1ff28dec684c2c56" providerId="LiveId" clId="{01A2912C-AF94-4E4A-AFAC-1CF3B0AD60C8}" dt="2020-11-18T11:37:10.349" v="1190" actId="20577"/>
          <ac:spMkLst>
            <pc:docMk/>
            <pc:sldMk cId="817760916" sldId="292"/>
            <ac:spMk id="8" creationId="{57084376-D765-409C-A3C9-54A083B4AABD}"/>
          </ac:spMkLst>
        </pc:spChg>
      </pc:sldChg>
      <pc:sldChg chg="addSp modSp add mod modAnim">
        <pc:chgData name="Михаил Попов" userId="1ff28dec684c2c56" providerId="LiveId" clId="{01A2912C-AF94-4E4A-AFAC-1CF3B0AD60C8}" dt="2020-11-18T15:28:08.156" v="2015"/>
        <pc:sldMkLst>
          <pc:docMk/>
          <pc:sldMk cId="2133049187" sldId="293"/>
        </pc:sldMkLst>
        <pc:spChg chg="add mod">
          <ac:chgData name="Михаил Попов" userId="1ff28dec684c2c56" providerId="LiveId" clId="{01A2912C-AF94-4E4A-AFAC-1CF3B0AD60C8}" dt="2020-11-18T11:17:38.775" v="875" actId="20577"/>
          <ac:spMkLst>
            <pc:docMk/>
            <pc:sldMk cId="2133049187" sldId="293"/>
            <ac:spMk id="2" creationId="{0F351499-E333-4066-9FD3-621FAFB6F959}"/>
          </ac:spMkLst>
        </pc:spChg>
        <pc:picChg chg="mod">
          <ac:chgData name="Михаил Попов" userId="1ff28dec684c2c56" providerId="LiveId" clId="{01A2912C-AF94-4E4A-AFAC-1CF3B0AD60C8}" dt="2020-11-18T11:18:38.892" v="888" actId="1076"/>
          <ac:picMkLst>
            <pc:docMk/>
            <pc:sldMk cId="2133049187" sldId="293"/>
            <ac:picMk id="4" creationId="{2FE76BEE-DBB4-40A8-90E9-FAE32CC6A3C3}"/>
          </ac:picMkLst>
        </pc:picChg>
        <pc:picChg chg="add mod">
          <ac:chgData name="Михаил Попов" userId="1ff28dec684c2c56" providerId="LiveId" clId="{01A2912C-AF94-4E4A-AFAC-1CF3B0AD60C8}" dt="2020-11-18T11:18:34.120" v="887" actId="1076"/>
          <ac:picMkLst>
            <pc:docMk/>
            <pc:sldMk cId="2133049187" sldId="293"/>
            <ac:picMk id="6" creationId="{62C84A95-ECFA-485F-90B4-BC7A4D30FB04}"/>
          </ac:picMkLst>
        </pc:picChg>
      </pc:sldChg>
      <pc:sldChg chg="delSp add del mod">
        <pc:chgData name="Михаил Попов" userId="1ff28dec684c2c56" providerId="LiveId" clId="{01A2912C-AF94-4E4A-AFAC-1CF3B0AD60C8}" dt="2020-11-18T11:18:48.775" v="889" actId="47"/>
        <pc:sldMkLst>
          <pc:docMk/>
          <pc:sldMk cId="837760638" sldId="294"/>
        </pc:sldMkLst>
        <pc:picChg chg="del">
          <ac:chgData name="Михаил Попов" userId="1ff28dec684c2c56" providerId="LiveId" clId="{01A2912C-AF94-4E4A-AFAC-1CF3B0AD60C8}" dt="2020-11-18T11:18:07.885" v="878" actId="21"/>
          <ac:picMkLst>
            <pc:docMk/>
            <pc:sldMk cId="837760638" sldId="294"/>
            <ac:picMk id="4" creationId="{590E9AC7-778D-4E7A-9651-6BAB6EC40A1F}"/>
          </ac:picMkLst>
        </pc:picChg>
      </pc:sldChg>
      <pc:sldChg chg="addSp modSp add mod">
        <pc:chgData name="Михаил Попов" userId="1ff28dec684c2c56" providerId="LiveId" clId="{01A2912C-AF94-4E4A-AFAC-1CF3B0AD60C8}" dt="2020-11-18T11:29:14.716" v="1112" actId="1076"/>
        <pc:sldMkLst>
          <pc:docMk/>
          <pc:sldMk cId="1403298165" sldId="295"/>
        </pc:sldMkLst>
        <pc:spChg chg="add mod">
          <ac:chgData name="Михаил Попов" userId="1ff28dec684c2c56" providerId="LiveId" clId="{01A2912C-AF94-4E4A-AFAC-1CF3B0AD60C8}" dt="2020-11-18T11:28:59.303" v="1107" actId="20577"/>
          <ac:spMkLst>
            <pc:docMk/>
            <pc:sldMk cId="1403298165" sldId="295"/>
            <ac:spMk id="3" creationId="{CA86F3DD-696D-4B1D-8801-817A1EAF43DC}"/>
          </ac:spMkLst>
        </pc:spChg>
        <pc:picChg chg="mod">
          <ac:chgData name="Михаил Попов" userId="1ff28dec684c2c56" providerId="LiveId" clId="{01A2912C-AF94-4E4A-AFAC-1CF3B0AD60C8}" dt="2020-11-18T11:29:13.070" v="1111" actId="1076"/>
          <ac:picMkLst>
            <pc:docMk/>
            <pc:sldMk cId="1403298165" sldId="295"/>
            <ac:picMk id="2" creationId="{B908C8B7-3275-4F12-AF4D-810B2E0DE094}"/>
          </ac:picMkLst>
        </pc:picChg>
        <pc:picChg chg="mod">
          <ac:chgData name="Михаил Попов" userId="1ff28dec684c2c56" providerId="LiveId" clId="{01A2912C-AF94-4E4A-AFAC-1CF3B0AD60C8}" dt="2020-11-18T11:29:14.716" v="1112" actId="1076"/>
          <ac:picMkLst>
            <pc:docMk/>
            <pc:sldMk cId="1403298165" sldId="295"/>
            <ac:picMk id="4" creationId="{4E6298E7-3833-49F4-8DCA-4F375B2427E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39:59.978" v="1216" actId="1076"/>
        <pc:sldMkLst>
          <pc:docMk/>
          <pc:sldMk cId="119707856" sldId="296"/>
        </pc:sldMkLst>
        <pc:spChg chg="add mod">
          <ac:chgData name="Михаил Попов" userId="1ff28dec684c2c56" providerId="LiveId" clId="{01A2912C-AF94-4E4A-AFAC-1CF3B0AD60C8}" dt="2020-11-18T11:39:51.342" v="1214" actId="20577"/>
          <ac:spMkLst>
            <pc:docMk/>
            <pc:sldMk cId="119707856" sldId="296"/>
            <ac:spMk id="2" creationId="{567DCD94-C3D3-4095-85AB-3286BC5D6619}"/>
          </ac:spMkLst>
        </pc:spChg>
        <pc:spChg chg="del">
          <ac:chgData name="Михаил Попов" userId="1ff28dec684c2c56" providerId="LiveId" clId="{01A2912C-AF94-4E4A-AFAC-1CF3B0AD60C8}" dt="2020-11-18T11:39:42.650" v="1192" actId="478"/>
          <ac:spMkLst>
            <pc:docMk/>
            <pc:sldMk cId="119707856" sldId="296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39:59.978" v="1216" actId="1076"/>
          <ac:picMkLst>
            <pc:docMk/>
            <pc:sldMk cId="119707856" sldId="296"/>
            <ac:picMk id="4" creationId="{8FDD2D8E-A27F-4C7F-B571-831C3B1A396B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3:46.637" v="1334" actId="20577"/>
        <pc:sldMkLst>
          <pc:docMk/>
          <pc:sldMk cId="906957802" sldId="297"/>
        </pc:sldMkLst>
        <pc:spChg chg="add mod">
          <ac:chgData name="Михаил Попов" userId="1ff28dec684c2c56" providerId="LiveId" clId="{01A2912C-AF94-4E4A-AFAC-1CF3B0AD60C8}" dt="2020-11-18T11:43:46.637" v="1334" actId="20577"/>
          <ac:spMkLst>
            <pc:docMk/>
            <pc:sldMk cId="906957802" sldId="297"/>
            <ac:spMk id="3" creationId="{26EAD53C-F2EE-4839-BACA-8FB851944883}"/>
          </ac:spMkLst>
        </pc:spChg>
        <pc:spChg chg="del">
          <ac:chgData name="Михаил Попов" userId="1ff28dec684c2c56" providerId="LiveId" clId="{01A2912C-AF94-4E4A-AFAC-1CF3B0AD60C8}" dt="2020-11-18T11:40:10.242" v="1218" actId="478"/>
          <ac:spMkLst>
            <pc:docMk/>
            <pc:sldMk cId="906957802" sldId="297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40:29.707" v="1258" actId="1076"/>
          <ac:picMkLst>
            <pc:docMk/>
            <pc:sldMk cId="906957802" sldId="297"/>
            <ac:picMk id="2" creationId="{B8A27999-B640-4379-BC50-3B415074FB65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1:02.812" v="1307" actId="1076"/>
        <pc:sldMkLst>
          <pc:docMk/>
          <pc:sldMk cId="3818869194" sldId="298"/>
        </pc:sldMkLst>
        <pc:spChg chg="add mod">
          <ac:chgData name="Михаил Попов" userId="1ff28dec684c2c56" providerId="LiveId" clId="{01A2912C-AF94-4E4A-AFAC-1CF3B0AD60C8}" dt="2020-11-18T11:40:53.317" v="1304" actId="20577"/>
          <ac:spMkLst>
            <pc:docMk/>
            <pc:sldMk cId="3818869194" sldId="298"/>
            <ac:spMk id="2" creationId="{F29FBF6E-5DD2-4AD0-951C-3672CF8EE36D}"/>
          </ac:spMkLst>
        </pc:spChg>
        <pc:spChg chg="del">
          <ac:chgData name="Михаил Попов" userId="1ff28dec684c2c56" providerId="LiveId" clId="{01A2912C-AF94-4E4A-AFAC-1CF3B0AD60C8}" dt="2020-11-18T11:40:40.626" v="1260" actId="478"/>
          <ac:spMkLst>
            <pc:docMk/>
            <pc:sldMk cId="3818869194" sldId="298"/>
            <ac:spMk id="5" creationId="{B3F02E65-9ACC-4FEF-A0EC-1804B3532B44}"/>
          </ac:spMkLst>
        </pc:spChg>
        <pc:picChg chg="mod">
          <ac:chgData name="Михаил Попов" userId="1ff28dec684c2c56" providerId="LiveId" clId="{01A2912C-AF94-4E4A-AFAC-1CF3B0AD60C8}" dt="2020-11-18T11:41:02.812" v="1307" actId="1076"/>
          <ac:picMkLst>
            <pc:docMk/>
            <pc:sldMk cId="3818869194" sldId="298"/>
            <ac:picMk id="4" creationId="{C6ECCE69-2618-438B-8F0C-B6E244967E07}"/>
          </ac:picMkLst>
        </pc:picChg>
      </pc:sldChg>
      <pc:sldChg chg="addSp modSp add mod ord">
        <pc:chgData name="Михаил Попов" userId="1ff28dec684c2c56" providerId="LiveId" clId="{01A2912C-AF94-4E4A-AFAC-1CF3B0AD60C8}" dt="2020-11-18T15:41:53.613" v="2023"/>
        <pc:sldMkLst>
          <pc:docMk/>
          <pc:sldMk cId="3361102690" sldId="299"/>
        </pc:sldMkLst>
        <pc:spChg chg="add mod">
          <ac:chgData name="Михаил Попов" userId="1ff28dec684c2c56" providerId="LiveId" clId="{01A2912C-AF94-4E4A-AFAC-1CF3B0AD60C8}" dt="2020-11-18T11:47:06.502" v="1365" actId="20577"/>
          <ac:spMkLst>
            <pc:docMk/>
            <pc:sldMk cId="3361102690" sldId="299"/>
            <ac:spMk id="2" creationId="{BF991619-B7E8-43A9-A16E-EB23191499A3}"/>
          </ac:spMkLst>
        </pc:spChg>
        <pc:picChg chg="mod">
          <ac:chgData name="Михаил Попов" userId="1ff28dec684c2c56" providerId="LiveId" clId="{01A2912C-AF94-4E4A-AFAC-1CF3B0AD60C8}" dt="2020-11-18T11:46:50.922" v="1338" actId="1076"/>
          <ac:picMkLst>
            <pc:docMk/>
            <pc:sldMk cId="3361102690" sldId="299"/>
            <ac:picMk id="4" creationId="{26281220-5F5C-4240-82C7-D616474E4EF3}"/>
          </ac:picMkLst>
        </pc:picChg>
      </pc:sldChg>
      <pc:sldChg chg="modSp mod">
        <pc:chgData name="Михаил Попов" userId="1ff28dec684c2c56" providerId="LiveId" clId="{01A2912C-AF94-4E4A-AFAC-1CF3B0AD60C8}" dt="2020-11-18T08:51:36.909" v="24" actId="20577"/>
        <pc:sldMkLst>
          <pc:docMk/>
          <pc:sldMk cId="1796929494" sldId="312"/>
        </pc:sldMkLst>
        <pc:spChg chg="mod">
          <ac:chgData name="Михаил Попов" userId="1ff28dec684c2c56" providerId="LiveId" clId="{01A2912C-AF94-4E4A-AFAC-1CF3B0AD60C8}" dt="2020-11-18T08:51:36.909" v="24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1A2912C-AF94-4E4A-AFAC-1CF3B0AD60C8}" dt="2020-11-18T08:51:22.108" v="17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01A2912C-AF94-4E4A-AFAC-1CF3B0AD60C8}" dt="2020-11-18T15:22:10.343" v="1982" actId="20577"/>
        <pc:sldMkLst>
          <pc:docMk/>
          <pc:sldMk cId="1059343981" sldId="313"/>
        </pc:sldMkLst>
        <pc:spChg chg="mod">
          <ac:chgData name="Михаил Попов" userId="1ff28dec684c2c56" providerId="LiveId" clId="{01A2912C-AF94-4E4A-AFAC-1CF3B0AD60C8}" dt="2020-11-18T15:22:10.343" v="1982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610790094" sldId="314"/>
        </pc:sldMkLst>
      </pc:sldChg>
      <pc:sldChg chg="modSp del mod">
        <pc:chgData name="Михаил Попов" userId="1ff28dec684c2c56" providerId="LiveId" clId="{01A2912C-AF94-4E4A-AFAC-1CF3B0AD60C8}" dt="2020-11-18T15:19:52.790" v="1823" actId="47"/>
        <pc:sldMkLst>
          <pc:docMk/>
          <pc:sldMk cId="1107730862" sldId="315"/>
        </pc:sldMkLst>
        <pc:spChg chg="mod">
          <ac:chgData name="Михаил Попов" userId="1ff28dec684c2c56" providerId="LiveId" clId="{01A2912C-AF94-4E4A-AFAC-1CF3B0AD60C8}" dt="2020-11-18T09:06:01.811" v="44" actId="20577"/>
          <ac:spMkLst>
            <pc:docMk/>
            <pc:sldMk cId="1107730862" sldId="315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09:06:05.388" v="49" actId="20577"/>
          <ac:spMkLst>
            <pc:docMk/>
            <pc:sldMk cId="1107730862" sldId="315"/>
            <ac:spMk id="3" creationId="{2E9103B4-10EA-4D3D-86B5-2B5F5A6EDD1F}"/>
          </ac:spMkLst>
        </pc:spChg>
      </pc:sldChg>
      <pc:sldChg chg="addSp delSp modSp new mod">
        <pc:chgData name="Михаил Попов" userId="1ff28dec684c2c56" providerId="LiveId" clId="{01A2912C-AF94-4E4A-AFAC-1CF3B0AD60C8}" dt="2020-11-18T12:11:34.957" v="1414" actId="1076"/>
        <pc:sldMkLst>
          <pc:docMk/>
          <pc:sldMk cId="1851949621" sldId="316"/>
        </pc:sldMkLst>
        <pc:spChg chg="del">
          <ac:chgData name="Михаил Попов" userId="1ff28dec684c2c56" providerId="LiveId" clId="{01A2912C-AF94-4E4A-AFAC-1CF3B0AD60C8}" dt="2020-11-18T12:11:05.641" v="1405" actId="478"/>
          <ac:spMkLst>
            <pc:docMk/>
            <pc:sldMk cId="1851949621" sldId="316"/>
            <ac:spMk id="2" creationId="{B7FCEF7F-84D5-479A-A119-0E3F60C2BFFE}"/>
          </ac:spMkLst>
        </pc:spChg>
        <pc:spChg chg="del">
          <ac:chgData name="Михаил Попов" userId="1ff28dec684c2c56" providerId="LiveId" clId="{01A2912C-AF94-4E4A-AFAC-1CF3B0AD60C8}" dt="2020-11-18T12:11:04.737" v="1404" actId="478"/>
          <ac:spMkLst>
            <pc:docMk/>
            <pc:sldMk cId="1851949621" sldId="316"/>
            <ac:spMk id="3" creationId="{38B6E011-7AC4-4C9A-96D4-D2CF98FAA2D1}"/>
          </ac:spMkLst>
        </pc:spChg>
        <pc:picChg chg="add mod">
          <ac:chgData name="Михаил Попов" userId="1ff28dec684c2c56" providerId="LiveId" clId="{01A2912C-AF94-4E4A-AFAC-1CF3B0AD60C8}" dt="2020-11-18T12:11:32.215" v="1413" actId="1076"/>
          <ac:picMkLst>
            <pc:docMk/>
            <pc:sldMk cId="1851949621" sldId="316"/>
            <ac:picMk id="5" creationId="{162400E6-C7B3-4BA9-A20C-B7EA26600651}"/>
          </ac:picMkLst>
        </pc:picChg>
        <pc:picChg chg="add mod">
          <ac:chgData name="Михаил Попов" userId="1ff28dec684c2c56" providerId="LiveId" clId="{01A2912C-AF94-4E4A-AFAC-1CF3B0AD60C8}" dt="2020-11-18T12:11:34.957" v="1414" actId="1076"/>
          <ac:picMkLst>
            <pc:docMk/>
            <pc:sldMk cId="1851949621" sldId="316"/>
            <ac:picMk id="7" creationId="{5CD82AA3-2842-47B4-A6E7-74F1FB6BB117}"/>
          </ac:picMkLst>
        </pc:picChg>
        <pc:picChg chg="add">
          <ac:chgData name="Михаил Попов" userId="1ff28dec684c2c56" providerId="LiveId" clId="{01A2912C-AF94-4E4A-AFAC-1CF3B0AD60C8}" dt="2020-11-18T12:11:26.818" v="1412" actId="22"/>
          <ac:picMkLst>
            <pc:docMk/>
            <pc:sldMk cId="1851949621" sldId="316"/>
            <ac:picMk id="9" creationId="{6971BB74-D875-4EDC-9E7A-B9545140DAB7}"/>
          </ac:picMkLst>
        </pc:picChg>
      </pc:sldChg>
      <pc:sldChg chg="addSp delSp modSp new mod ord">
        <pc:chgData name="Михаил Попов" userId="1ff28dec684c2c56" providerId="LiveId" clId="{01A2912C-AF94-4E4A-AFAC-1CF3B0AD60C8}" dt="2020-11-18T15:41:02.017" v="2021"/>
        <pc:sldMkLst>
          <pc:docMk/>
          <pc:sldMk cId="3846956443" sldId="317"/>
        </pc:sldMkLst>
        <pc:spChg chg="del">
          <ac:chgData name="Михаил Попов" userId="1ff28dec684c2c56" providerId="LiveId" clId="{01A2912C-AF94-4E4A-AFAC-1CF3B0AD60C8}" dt="2020-11-18T13:21:39.150" v="1420" actId="478"/>
          <ac:spMkLst>
            <pc:docMk/>
            <pc:sldMk cId="3846956443" sldId="317"/>
            <ac:spMk id="2" creationId="{4D5B983C-B54E-49EA-9132-1CEBDF1C4622}"/>
          </ac:spMkLst>
        </pc:spChg>
        <pc:spChg chg="del">
          <ac:chgData name="Михаил Попов" userId="1ff28dec684c2c56" providerId="LiveId" clId="{01A2912C-AF94-4E4A-AFAC-1CF3B0AD60C8}" dt="2020-11-18T13:21:27.006" v="1416" actId="478"/>
          <ac:spMkLst>
            <pc:docMk/>
            <pc:sldMk cId="3846956443" sldId="317"/>
            <ac:spMk id="3" creationId="{6F97DD3F-E928-48D7-9FB0-8721348A59D6}"/>
          </ac:spMkLst>
        </pc:spChg>
        <pc:spChg chg="add mod">
          <ac:chgData name="Михаил Попов" userId="1ff28dec684c2c56" providerId="LiveId" clId="{01A2912C-AF94-4E4A-AFAC-1CF3B0AD60C8}" dt="2020-11-18T13:23:05.067" v="1453" actId="5793"/>
          <ac:spMkLst>
            <pc:docMk/>
            <pc:sldMk cId="3846956443" sldId="317"/>
            <ac:spMk id="7" creationId="{C4A64384-B1C1-46F5-9743-6100AAA50314}"/>
          </ac:spMkLst>
        </pc:spChg>
        <pc:picChg chg="add mod">
          <ac:chgData name="Михаил Попов" userId="1ff28dec684c2c56" providerId="LiveId" clId="{01A2912C-AF94-4E4A-AFAC-1CF3B0AD60C8}" dt="2020-11-18T13:23:11.842" v="1455" actId="1076"/>
          <ac:picMkLst>
            <pc:docMk/>
            <pc:sldMk cId="3846956443" sldId="317"/>
            <ac:picMk id="5" creationId="{BE8B1492-D4B3-440A-B91B-74FCC6E2078E}"/>
          </ac:picMkLst>
        </pc:picChg>
      </pc:sldChg>
      <pc:sldChg chg="addSp delSp modSp add mod ord modAnim">
        <pc:chgData name="Михаил Попов" userId="1ff28dec684c2c56" providerId="LiveId" clId="{01A2912C-AF94-4E4A-AFAC-1CF3B0AD60C8}" dt="2020-11-18T15:45:24.067" v="2043" actId="20577"/>
        <pc:sldMkLst>
          <pc:docMk/>
          <pc:sldMk cId="1999801122" sldId="318"/>
        </pc:sldMkLst>
        <pc:spChg chg="del mod">
          <ac:chgData name="Михаил Попов" userId="1ff28dec684c2c56" providerId="LiveId" clId="{01A2912C-AF94-4E4A-AFAC-1CF3B0AD60C8}" dt="2020-11-18T14:42:05.780" v="1596" actId="478"/>
          <ac:spMkLst>
            <pc:docMk/>
            <pc:sldMk cId="1999801122" sldId="318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15:45:24.067" v="2043" actId="20577"/>
          <ac:spMkLst>
            <pc:docMk/>
            <pc:sldMk cId="1999801122" sldId="318"/>
            <ac:spMk id="3" creationId="{2E9103B4-10EA-4D3D-86B5-2B5F5A6EDD1F}"/>
          </ac:spMkLst>
        </pc:spChg>
        <pc:spChg chg="add mod">
          <ac:chgData name="Михаил Попов" userId="1ff28dec684c2c56" providerId="LiveId" clId="{01A2912C-AF94-4E4A-AFAC-1CF3B0AD60C8}" dt="2020-11-18T14:42:18.182" v="1628" actId="20577"/>
          <ac:spMkLst>
            <pc:docMk/>
            <pc:sldMk cId="1999801122" sldId="318"/>
            <ac:spMk id="5" creationId="{CF5DCE52-D112-45B4-A1A7-1B97AE1329BE}"/>
          </ac:spMkLst>
        </pc:spChg>
        <pc:spChg chg="add del mod">
          <ac:chgData name="Михаил Попов" userId="1ff28dec684c2c56" providerId="LiveId" clId="{01A2912C-AF94-4E4A-AFAC-1CF3B0AD60C8}" dt="2020-11-18T14:42:07.867" v="1597" actId="478"/>
          <ac:spMkLst>
            <pc:docMk/>
            <pc:sldMk cId="1999801122" sldId="318"/>
            <ac:spMk id="7" creationId="{0ED70599-9594-4498-84E3-406F6806BDCC}"/>
          </ac:spMkLst>
        </pc:spChg>
      </pc:sldChg>
      <pc:sldChg chg="new del">
        <pc:chgData name="Михаил Попов" userId="1ff28dec684c2c56" providerId="LiveId" clId="{01A2912C-AF94-4E4A-AFAC-1CF3B0AD60C8}" dt="2020-11-18T13:50:17.314" v="1457" actId="47"/>
        <pc:sldMkLst>
          <pc:docMk/>
          <pc:sldMk cId="3333075231" sldId="318"/>
        </pc:sldMkLst>
      </pc:sldChg>
      <pc:sldChg chg="add del">
        <pc:chgData name="Михаил Попов" userId="1ff28dec684c2c56" providerId="LiveId" clId="{01A2912C-AF94-4E4A-AFAC-1CF3B0AD60C8}" dt="2020-11-18T15:06:42.159" v="1721" actId="47"/>
        <pc:sldMkLst>
          <pc:docMk/>
          <pc:sldMk cId="1325997317" sldId="319"/>
        </pc:sldMkLst>
      </pc:sldChg>
      <pc:sldChg chg="addSp delSp modSp add mod modAnim">
        <pc:chgData name="Михаил Попов" userId="1ff28dec684c2c56" providerId="LiveId" clId="{01A2912C-AF94-4E4A-AFAC-1CF3B0AD60C8}" dt="2020-11-18T14:58:11.991" v="1719"/>
        <pc:sldMkLst>
          <pc:docMk/>
          <pc:sldMk cId="591229152" sldId="320"/>
        </pc:sldMkLst>
        <pc:spChg chg="del">
          <ac:chgData name="Михаил Попов" userId="1ff28dec684c2c56" providerId="LiveId" clId="{01A2912C-AF94-4E4A-AFAC-1CF3B0AD60C8}" dt="2020-11-18T14:51:40.804" v="1670" actId="478"/>
          <ac:spMkLst>
            <pc:docMk/>
            <pc:sldMk cId="591229152" sldId="320"/>
            <ac:spMk id="3" creationId="{2E9103B4-10EA-4D3D-86B5-2B5F5A6EDD1F}"/>
          </ac:spMkLst>
        </pc:spChg>
        <pc:spChg chg="add del mod">
          <ac:chgData name="Михаил Попов" userId="1ff28dec684c2c56" providerId="LiveId" clId="{01A2912C-AF94-4E4A-AFAC-1CF3B0AD60C8}" dt="2020-11-18T14:51:43.611" v="1671" actId="478"/>
          <ac:spMkLst>
            <pc:docMk/>
            <pc:sldMk cId="591229152" sldId="320"/>
            <ac:spMk id="4" creationId="{9440C455-BE1D-41E9-89FE-FC7AA48F0610}"/>
          </ac:spMkLst>
        </pc:spChg>
        <pc:spChg chg="mod">
          <ac:chgData name="Михаил Попов" userId="1ff28dec684c2c56" providerId="LiveId" clId="{01A2912C-AF94-4E4A-AFAC-1CF3B0AD60C8}" dt="2020-11-18T14:51:37.445" v="1669" actId="20577"/>
          <ac:spMkLst>
            <pc:docMk/>
            <pc:sldMk cId="591229152" sldId="320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4:55:20.910" v="1701" actId="1076"/>
          <ac:picMkLst>
            <pc:docMk/>
            <pc:sldMk cId="591229152" sldId="320"/>
            <ac:picMk id="7" creationId="{28906509-8E7F-4397-AAE6-6A6343CBA600}"/>
          </ac:picMkLst>
        </pc:picChg>
        <pc:picChg chg="add mod">
          <ac:chgData name="Михаил Попов" userId="1ff28dec684c2c56" providerId="LiveId" clId="{01A2912C-AF94-4E4A-AFAC-1CF3B0AD60C8}" dt="2020-11-18T14:55:54.132" v="1709" actId="1076"/>
          <ac:picMkLst>
            <pc:docMk/>
            <pc:sldMk cId="591229152" sldId="320"/>
            <ac:picMk id="9" creationId="{5CF23B9D-657F-4C2B-A721-8E3F3585445B}"/>
          </ac:picMkLst>
        </pc:picChg>
        <pc:picChg chg="add mod">
          <ac:chgData name="Михаил Попов" userId="1ff28dec684c2c56" providerId="LiveId" clId="{01A2912C-AF94-4E4A-AFAC-1CF3B0AD60C8}" dt="2020-11-18T14:55:36.780" v="1706" actId="1076"/>
          <ac:picMkLst>
            <pc:docMk/>
            <pc:sldMk cId="591229152" sldId="320"/>
            <ac:picMk id="11" creationId="{43490737-6B5E-4F42-ABB9-8D38B0A53747}"/>
          </ac:picMkLst>
        </pc:picChg>
        <pc:picChg chg="add mod">
          <ac:chgData name="Михаил Попов" userId="1ff28dec684c2c56" providerId="LiveId" clId="{01A2912C-AF94-4E4A-AFAC-1CF3B0AD60C8}" dt="2020-11-18T14:56:14.602" v="1715" actId="1076"/>
          <ac:picMkLst>
            <pc:docMk/>
            <pc:sldMk cId="591229152" sldId="320"/>
            <ac:picMk id="13" creationId="{10E58BA2-E8E6-4694-A8FD-5FC97E61A364}"/>
          </ac:picMkLst>
        </pc:picChg>
      </pc:sldChg>
      <pc:sldChg chg="addSp delSp modSp add mod delAnim">
        <pc:chgData name="Михаил Попов" userId="1ff28dec684c2c56" providerId="LiveId" clId="{01A2912C-AF94-4E4A-AFAC-1CF3B0AD60C8}" dt="2020-11-18T15:07:53.610" v="1731" actId="1076"/>
        <pc:sldMkLst>
          <pc:docMk/>
          <pc:sldMk cId="2452191243" sldId="321"/>
        </pc:sldMkLst>
        <pc:spChg chg="mod">
          <ac:chgData name="Михаил Попов" userId="1ff28dec684c2c56" providerId="LiveId" clId="{01A2912C-AF94-4E4A-AFAC-1CF3B0AD60C8}" dt="2020-11-18T15:06:47.462" v="1724" actId="20577"/>
          <ac:spMkLst>
            <pc:docMk/>
            <pc:sldMk cId="2452191243" sldId="321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5:07:53.610" v="1731" actId="1076"/>
          <ac:picMkLst>
            <pc:docMk/>
            <pc:sldMk cId="2452191243" sldId="321"/>
            <ac:picMk id="3" creationId="{09143067-6E7F-4224-A97F-02861DB3881A}"/>
          </ac:picMkLst>
        </pc:picChg>
        <pc:picChg chg="del">
          <ac:chgData name="Михаил Попов" userId="1ff28dec684c2c56" providerId="LiveId" clId="{01A2912C-AF94-4E4A-AFAC-1CF3B0AD60C8}" dt="2020-11-18T15:07:45.500" v="1727" actId="478"/>
          <ac:picMkLst>
            <pc:docMk/>
            <pc:sldMk cId="2452191243" sldId="321"/>
            <ac:picMk id="7" creationId="{28906509-8E7F-4397-AAE6-6A6343CBA600}"/>
          </ac:picMkLst>
        </pc:picChg>
        <pc:picChg chg="del">
          <ac:chgData name="Михаил Попов" userId="1ff28dec684c2c56" providerId="LiveId" clId="{01A2912C-AF94-4E4A-AFAC-1CF3B0AD60C8}" dt="2020-11-18T15:07:43.931" v="1725" actId="478"/>
          <ac:picMkLst>
            <pc:docMk/>
            <pc:sldMk cId="2452191243" sldId="321"/>
            <ac:picMk id="9" creationId="{5CF23B9D-657F-4C2B-A721-8E3F3585445B}"/>
          </ac:picMkLst>
        </pc:picChg>
        <pc:picChg chg="del">
          <ac:chgData name="Михаил Попов" userId="1ff28dec684c2c56" providerId="LiveId" clId="{01A2912C-AF94-4E4A-AFAC-1CF3B0AD60C8}" dt="2020-11-18T15:07:46.105" v="1728" actId="478"/>
          <ac:picMkLst>
            <pc:docMk/>
            <pc:sldMk cId="2452191243" sldId="321"/>
            <ac:picMk id="11" creationId="{43490737-6B5E-4F42-ABB9-8D38B0A53747}"/>
          </ac:picMkLst>
        </pc:picChg>
        <pc:picChg chg="del">
          <ac:chgData name="Михаил Попов" userId="1ff28dec684c2c56" providerId="LiveId" clId="{01A2912C-AF94-4E4A-AFAC-1CF3B0AD60C8}" dt="2020-11-18T15:07:45.063" v="1726" actId="478"/>
          <ac:picMkLst>
            <pc:docMk/>
            <pc:sldMk cId="2452191243" sldId="321"/>
            <ac:picMk id="13" creationId="{10E58BA2-E8E6-4694-A8FD-5FC97E61A364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0450894" sldId="322"/>
        </pc:sldMkLst>
      </pc:sldChg>
      <pc:sldChg chg="addSp delSp modSp add mod">
        <pc:chgData name="Михаил Попов" userId="1ff28dec684c2c56" providerId="LiveId" clId="{01A2912C-AF94-4E4A-AFAC-1CF3B0AD60C8}" dt="2020-11-18T15:13:52.114" v="1745" actId="478"/>
        <pc:sldMkLst>
          <pc:docMk/>
          <pc:sldMk cId="930371065" sldId="322"/>
        </pc:sldMkLst>
        <pc:picChg chg="del">
          <ac:chgData name="Михаил Попов" userId="1ff28dec684c2c56" providerId="LiveId" clId="{01A2912C-AF94-4E4A-AFAC-1CF3B0AD60C8}" dt="2020-11-18T15:11:05.619" v="1733" actId="478"/>
          <ac:picMkLst>
            <pc:docMk/>
            <pc:sldMk cId="930371065" sldId="322"/>
            <ac:picMk id="3" creationId="{09143067-6E7F-4224-A97F-02861DB3881A}"/>
          </ac:picMkLst>
        </pc:picChg>
        <pc:picChg chg="add mod">
          <ac:chgData name="Михаил Попов" userId="1ff28dec684c2c56" providerId="LiveId" clId="{01A2912C-AF94-4E4A-AFAC-1CF3B0AD60C8}" dt="2020-11-18T15:12:36.628" v="1742" actId="1076"/>
          <ac:picMkLst>
            <pc:docMk/>
            <pc:sldMk cId="930371065" sldId="322"/>
            <ac:picMk id="4" creationId="{BCA7DDA8-A4F7-46AB-8CFE-F6B10459F482}"/>
          </ac:picMkLst>
        </pc:picChg>
        <pc:picChg chg="add mod">
          <ac:chgData name="Михаил Попов" userId="1ff28dec684c2c56" providerId="LiveId" clId="{01A2912C-AF94-4E4A-AFAC-1CF3B0AD60C8}" dt="2020-11-18T15:12:27.856" v="1740" actId="1076"/>
          <ac:picMkLst>
            <pc:docMk/>
            <pc:sldMk cId="930371065" sldId="322"/>
            <ac:picMk id="7" creationId="{A39E5BDC-E103-47D7-B0AB-946F1CB8B262}"/>
          </ac:picMkLst>
        </pc:picChg>
        <pc:picChg chg="add del">
          <ac:chgData name="Михаил Попов" userId="1ff28dec684c2c56" providerId="LiveId" clId="{01A2912C-AF94-4E4A-AFAC-1CF3B0AD60C8}" dt="2020-11-18T15:13:52.114" v="1745" actId="478"/>
          <ac:picMkLst>
            <pc:docMk/>
            <pc:sldMk cId="930371065" sldId="322"/>
            <ac:picMk id="9" creationId="{92D3493F-21A1-4412-8706-64A4C9540119}"/>
          </ac:picMkLst>
        </pc:picChg>
      </pc:sldChg>
      <pc:sldChg chg="delSp modSp add mod">
        <pc:chgData name="Михаил Попов" userId="1ff28dec684c2c56" providerId="LiveId" clId="{01A2912C-AF94-4E4A-AFAC-1CF3B0AD60C8}" dt="2020-11-18T15:14:27.255" v="1791" actId="20577"/>
        <pc:sldMkLst>
          <pc:docMk/>
          <pc:sldMk cId="1302488251" sldId="323"/>
        </pc:sldMkLst>
        <pc:spChg chg="mod">
          <ac:chgData name="Михаил Попов" userId="1ff28dec684c2c56" providerId="LiveId" clId="{01A2912C-AF94-4E4A-AFAC-1CF3B0AD60C8}" dt="2020-11-18T15:14:27.255" v="1791" actId="20577"/>
          <ac:spMkLst>
            <pc:docMk/>
            <pc:sldMk cId="1302488251" sldId="323"/>
            <ac:spMk id="5" creationId="{CF5DCE52-D112-45B4-A1A7-1B97AE1329BE}"/>
          </ac:spMkLst>
        </pc:spChg>
        <pc:picChg chg="del">
          <ac:chgData name="Михаил Попов" userId="1ff28dec684c2c56" providerId="LiveId" clId="{01A2912C-AF94-4E4A-AFAC-1CF3B0AD60C8}" dt="2020-11-18T15:13:56.290" v="1747" actId="478"/>
          <ac:picMkLst>
            <pc:docMk/>
            <pc:sldMk cId="1302488251" sldId="323"/>
            <ac:picMk id="4" creationId="{BCA7DDA8-A4F7-46AB-8CFE-F6B10459F482}"/>
          </ac:picMkLst>
        </pc:picChg>
        <pc:picChg chg="del">
          <ac:chgData name="Михаил Попов" userId="1ff28dec684c2c56" providerId="LiveId" clId="{01A2912C-AF94-4E4A-AFAC-1CF3B0AD60C8}" dt="2020-11-18T15:13:57.442" v="1748" actId="478"/>
          <ac:picMkLst>
            <pc:docMk/>
            <pc:sldMk cId="1302488251" sldId="323"/>
            <ac:picMk id="7" creationId="{A39E5BDC-E103-47D7-B0AB-946F1CB8B262}"/>
          </ac:picMkLst>
        </pc:picChg>
        <pc:picChg chg="mod">
          <ac:chgData name="Михаил Попов" userId="1ff28dec684c2c56" providerId="LiveId" clId="{01A2912C-AF94-4E4A-AFAC-1CF3B0AD60C8}" dt="2020-11-18T15:14:10.603" v="1751" actId="1076"/>
          <ac:picMkLst>
            <pc:docMk/>
            <pc:sldMk cId="1302488251" sldId="323"/>
            <ac:picMk id="9" creationId="{92D3493F-21A1-4412-8706-64A4C9540119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140925112" sldId="324"/>
        </pc:sldMkLst>
      </pc:sldChg>
      <pc:sldChg chg="add modAnim">
        <pc:chgData name="Михаил Попов" userId="1ff28dec684c2c56" providerId="LiveId" clId="{01A2912C-AF94-4E4A-AFAC-1CF3B0AD60C8}" dt="2020-11-18T15:56:37.156" v="2045"/>
        <pc:sldMkLst>
          <pc:docMk/>
          <pc:sldMk cId="2121989755" sldId="32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999611091" sldId="32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782518983" sldId="32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11766979" sldId="328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64022872" sldId="32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219026497" sldId="330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224093730" sldId="331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87478928" sldId="332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058595374" sldId="33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36141713" sldId="33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095593576" sldId="335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77926073" sldId="33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188723807" sldId="337"/>
        </pc:sldMkLst>
      </pc:sldChg>
    </pc:docChg>
  </pc:docChgLst>
  <pc:docChgLst>
    <pc:chgData name="Михаил Попов" userId="1ff28dec684c2c56" providerId="LiveId" clId="{4909491A-6686-4433-A17B-FCD3422892E2}"/>
    <pc:docChg chg="undo custSel addSld delSld modSld sldOrd">
      <pc:chgData name="Михаил Попов" userId="1ff28dec684c2c56" providerId="LiveId" clId="{4909491A-6686-4433-A17B-FCD3422892E2}" dt="2020-11-20T16:33:34.477" v="4816"/>
      <pc:docMkLst>
        <pc:docMk/>
      </pc:docMkLst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2467401731" sldId="257"/>
        </pc:sldMkLst>
      </pc:sldChg>
      <pc:sldChg chg="add del">
        <pc:chgData name="Михаил Попов" userId="1ff28dec684c2c56" providerId="LiveId" clId="{4909491A-6686-4433-A17B-FCD3422892E2}" dt="2020-11-19T20:41:51.474" v="122"/>
        <pc:sldMkLst>
          <pc:docMk/>
          <pc:sldMk cId="2133049187" sldId="258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050124005" sldId="259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720306984" sldId="260"/>
        </pc:sldMkLst>
      </pc:sldChg>
      <pc:sldChg chg="add del">
        <pc:chgData name="Михаил Попов" userId="1ff28dec684c2c56" providerId="LiveId" clId="{4909491A-6686-4433-A17B-FCD3422892E2}" dt="2020-11-19T20:41:51.474" v="122"/>
        <pc:sldMkLst>
          <pc:docMk/>
          <pc:sldMk cId="837760638" sldId="260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457819240" sldId="261"/>
        </pc:sldMkLst>
      </pc:sldChg>
      <pc:sldChg chg="addSp modSp add del mod">
        <pc:chgData name="Михаил Попов" userId="1ff28dec684c2c56" providerId="LiveId" clId="{4909491A-6686-4433-A17B-FCD3422892E2}" dt="2020-11-19T20:42:57.511" v="153" actId="1076"/>
        <pc:sldMkLst>
          <pc:docMk/>
          <pc:sldMk cId="1403298165" sldId="261"/>
        </pc:sldMkLst>
        <pc:spChg chg="add mod">
          <ac:chgData name="Михаил Попов" userId="1ff28dec684c2c56" providerId="LiveId" clId="{4909491A-6686-4433-A17B-FCD3422892E2}" dt="2020-11-19T20:42:37.183" v="146" actId="20577"/>
          <ac:spMkLst>
            <pc:docMk/>
            <pc:sldMk cId="1403298165" sldId="261"/>
            <ac:spMk id="5" creationId="{A7496165-AAA7-47F8-ACEC-553156943405}"/>
          </ac:spMkLst>
        </pc:spChg>
        <pc:picChg chg="mod">
          <ac:chgData name="Михаил Попов" userId="1ff28dec684c2c56" providerId="LiveId" clId="{4909491A-6686-4433-A17B-FCD3422892E2}" dt="2020-11-19T20:42:49.268" v="150" actId="1076"/>
          <ac:picMkLst>
            <pc:docMk/>
            <pc:sldMk cId="1403298165" sldId="261"/>
            <ac:picMk id="2" creationId="{B908C8B7-3275-4F12-AF4D-810B2E0DE094}"/>
          </ac:picMkLst>
        </pc:picChg>
        <pc:picChg chg="mod">
          <ac:chgData name="Михаил Попов" userId="1ff28dec684c2c56" providerId="LiveId" clId="{4909491A-6686-4433-A17B-FCD3422892E2}" dt="2020-11-19T20:42:57.511" v="153" actId="1076"/>
          <ac:picMkLst>
            <pc:docMk/>
            <pc:sldMk cId="1403298165" sldId="261"/>
            <ac:picMk id="4" creationId="{4E6298E7-3833-49F4-8DCA-4F375B2427E3}"/>
          </ac:picMkLst>
        </pc:picChg>
      </pc:sldChg>
      <pc:sldChg chg="addSp modSp add del mod">
        <pc:chgData name="Михаил Попов" userId="1ff28dec684c2c56" providerId="LiveId" clId="{4909491A-6686-4433-A17B-FCD3422892E2}" dt="2020-11-19T20:44:07.225" v="239" actId="1076"/>
        <pc:sldMkLst>
          <pc:docMk/>
          <pc:sldMk cId="2304155124" sldId="262"/>
        </pc:sldMkLst>
        <pc:spChg chg="add mod">
          <ac:chgData name="Михаил Попов" userId="1ff28dec684c2c56" providerId="LiveId" clId="{4909491A-6686-4433-A17B-FCD3422892E2}" dt="2020-11-19T20:43:55.080" v="236" actId="20577"/>
          <ac:spMkLst>
            <pc:docMk/>
            <pc:sldMk cId="2304155124" sldId="262"/>
            <ac:spMk id="6" creationId="{9399570F-9620-4E33-A14A-CFF67899FAB4}"/>
          </ac:spMkLst>
        </pc:spChg>
        <pc:picChg chg="mod">
          <ac:chgData name="Михаил Попов" userId="1ff28dec684c2c56" providerId="LiveId" clId="{4909491A-6686-4433-A17B-FCD3422892E2}" dt="2020-11-19T20:44:03.533" v="238" actId="1076"/>
          <ac:picMkLst>
            <pc:docMk/>
            <pc:sldMk cId="2304155124" sldId="262"/>
            <ac:picMk id="4" creationId="{54D9B3CF-E22E-40B7-A006-142ED1232463}"/>
          </ac:picMkLst>
        </pc:picChg>
        <pc:picChg chg="mod">
          <ac:chgData name="Михаил Попов" userId="1ff28dec684c2c56" providerId="LiveId" clId="{4909491A-6686-4433-A17B-FCD3422892E2}" dt="2020-11-19T20:44:07.225" v="239" actId="1076"/>
          <ac:picMkLst>
            <pc:docMk/>
            <pc:sldMk cId="2304155124" sldId="262"/>
            <ac:picMk id="5" creationId="{B769F2A9-503A-4125-B102-FE2D6F89F9BF}"/>
          </ac:picMkLst>
        </pc:pic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61909061" sldId="263"/>
        </pc:sldMkLst>
      </pc:sldChg>
      <pc:sldChg chg="addSp modSp add del mod">
        <pc:chgData name="Михаил Попов" userId="1ff28dec684c2c56" providerId="LiveId" clId="{4909491A-6686-4433-A17B-FCD3422892E2}" dt="2020-11-19T20:44:46.177" v="242" actId="1076"/>
        <pc:sldMkLst>
          <pc:docMk/>
          <pc:sldMk cId="1236894931" sldId="263"/>
        </pc:sldMkLst>
        <pc:spChg chg="add mod">
          <ac:chgData name="Михаил Попов" userId="1ff28dec684c2c56" providerId="LiveId" clId="{4909491A-6686-4433-A17B-FCD3422892E2}" dt="2020-11-19T20:44:37.648" v="240"/>
          <ac:spMkLst>
            <pc:docMk/>
            <pc:sldMk cId="1236894931" sldId="263"/>
            <ac:spMk id="3" creationId="{E81E326F-145C-4EEA-83EB-4774B0E62863}"/>
          </ac:spMkLst>
        </pc:spChg>
        <pc:picChg chg="mod">
          <ac:chgData name="Михаил Попов" userId="1ff28dec684c2c56" providerId="LiveId" clId="{4909491A-6686-4433-A17B-FCD3422892E2}" dt="2020-11-19T20:44:46.177" v="242" actId="1076"/>
          <ac:picMkLst>
            <pc:docMk/>
            <pc:sldMk cId="1236894931" sldId="263"/>
            <ac:picMk id="4" creationId="{B5F8FBC6-FEEA-4174-963E-40285E9A8182}"/>
          </ac:picMkLst>
        </pc:picChg>
      </pc:sldChg>
      <pc:sldChg chg="addSp modSp add del mod modAnim">
        <pc:chgData name="Михаил Попов" userId="1ff28dec684c2c56" providerId="LiveId" clId="{4909491A-6686-4433-A17B-FCD3422892E2}" dt="2020-11-20T10:39:28.761" v="2428"/>
        <pc:sldMkLst>
          <pc:docMk/>
          <pc:sldMk cId="3008469168" sldId="264"/>
        </pc:sldMkLst>
        <pc:spChg chg="add mod">
          <ac:chgData name="Михаил Попов" userId="1ff28dec684c2c56" providerId="LiveId" clId="{4909491A-6686-4433-A17B-FCD3422892E2}" dt="2020-11-19T20:47:10.328" v="249" actId="20577"/>
          <ac:spMkLst>
            <pc:docMk/>
            <pc:sldMk cId="3008469168" sldId="264"/>
            <ac:spMk id="6" creationId="{B30E05B6-870A-434D-A51F-4F918C894E2C}"/>
          </ac:spMkLst>
        </pc:spChg>
        <pc:spChg chg="add mod">
          <ac:chgData name="Михаил Попов" userId="1ff28dec684c2c56" providerId="LiveId" clId="{4909491A-6686-4433-A17B-FCD3422892E2}" dt="2020-11-20T10:39:19.257" v="2427" actId="1076"/>
          <ac:spMkLst>
            <pc:docMk/>
            <pc:sldMk cId="3008469168" sldId="264"/>
            <ac:spMk id="7" creationId="{2A4D0C64-5A68-4601-B8A6-643C8F70AA0A}"/>
          </ac:spMkLst>
        </pc:spChg>
        <pc:picChg chg="mod">
          <ac:chgData name="Михаил Попов" userId="1ff28dec684c2c56" providerId="LiveId" clId="{4909491A-6686-4433-A17B-FCD3422892E2}" dt="2020-11-20T10:36:36.484" v="2413" actId="1076"/>
          <ac:picMkLst>
            <pc:docMk/>
            <pc:sldMk cId="3008469168" sldId="264"/>
            <ac:picMk id="4" creationId="{F237EEEF-7DE1-4DB0-9B66-2462CC9A8B19}"/>
          </ac:picMkLst>
        </pc:picChg>
        <pc:picChg chg="mod">
          <ac:chgData name="Михаил Попов" userId="1ff28dec684c2c56" providerId="LiveId" clId="{4909491A-6686-4433-A17B-FCD3422892E2}" dt="2020-11-20T10:36:39.611" v="2414" actId="1076"/>
          <ac:picMkLst>
            <pc:docMk/>
            <pc:sldMk cId="3008469168" sldId="264"/>
            <ac:picMk id="5" creationId="{3B993A38-1C01-485B-82DB-FDFEA456DA80}"/>
          </ac:picMkLst>
        </pc:picChg>
      </pc:sldChg>
      <pc:sldChg chg="addSp delSp modSp add del mod modAnim">
        <pc:chgData name="Михаил Попов" userId="1ff28dec684c2c56" providerId="LiveId" clId="{4909491A-6686-4433-A17B-FCD3422892E2}" dt="2020-11-20T10:43:31.402" v="2470" actId="20577"/>
        <pc:sldMkLst>
          <pc:docMk/>
          <pc:sldMk cId="2403971310" sldId="265"/>
        </pc:sldMkLst>
        <pc:spChg chg="add mod">
          <ac:chgData name="Михаил Попов" userId="1ff28dec684c2c56" providerId="LiveId" clId="{4909491A-6686-4433-A17B-FCD3422892E2}" dt="2020-11-20T10:40:55.843" v="2449" actId="20577"/>
          <ac:spMkLst>
            <pc:docMk/>
            <pc:sldMk cId="2403971310" sldId="265"/>
            <ac:spMk id="9" creationId="{4D1EF79B-F8E4-437F-B403-FEDE9452DEEA}"/>
          </ac:spMkLst>
        </pc:spChg>
        <pc:spChg chg="add mod">
          <ac:chgData name="Михаил Попов" userId="1ff28dec684c2c56" providerId="LiveId" clId="{4909491A-6686-4433-A17B-FCD3422892E2}" dt="2020-11-20T10:43:31.402" v="2470" actId="20577"/>
          <ac:spMkLst>
            <pc:docMk/>
            <pc:sldMk cId="2403971310" sldId="265"/>
            <ac:spMk id="10" creationId="{854A5B86-3DE6-4FDB-9817-D2A1909B4799}"/>
          </ac:spMkLst>
        </pc:spChg>
        <pc:grpChg chg="del mod">
          <ac:chgData name="Михаил Попов" userId="1ff28dec684c2c56" providerId="LiveId" clId="{4909491A-6686-4433-A17B-FCD3422892E2}" dt="2020-11-20T10:41:43.591" v="2455" actId="165"/>
          <ac:grpSpMkLst>
            <pc:docMk/>
            <pc:sldMk cId="2403971310" sldId="265"/>
            <ac:grpSpMk id="11" creationId="{C1E935BC-5329-4430-A74F-4EF08D0C8744}"/>
          </ac:grpSpMkLst>
        </pc:grpChg>
        <pc:picChg chg="mod">
          <ac:chgData name="Михаил Попов" userId="1ff28dec684c2c56" providerId="LiveId" clId="{4909491A-6686-4433-A17B-FCD3422892E2}" dt="2020-11-20T10:41:13.255" v="2452" actId="1076"/>
          <ac:picMkLst>
            <pc:docMk/>
            <pc:sldMk cId="2403971310" sldId="265"/>
            <ac:picMk id="4" creationId="{4E355EFC-68EB-4579-984A-734D5008EFAB}"/>
          </ac:picMkLst>
        </pc:picChg>
        <pc:picChg chg="mod topLvl">
          <ac:chgData name="Михаил Попов" userId="1ff28dec684c2c56" providerId="LiveId" clId="{4909491A-6686-4433-A17B-FCD3422892E2}" dt="2020-11-20T10:43:02.378" v="2463" actId="1076"/>
          <ac:picMkLst>
            <pc:docMk/>
            <pc:sldMk cId="2403971310" sldId="265"/>
            <ac:picMk id="5" creationId="{2792C1FA-0EAE-42A7-9592-B578E3C4B08E}"/>
          </ac:picMkLst>
        </pc:picChg>
        <pc:cxnChg chg="mod topLvl">
          <ac:chgData name="Михаил Попов" userId="1ff28dec684c2c56" providerId="LiveId" clId="{4909491A-6686-4433-A17B-FCD3422892E2}" dt="2020-11-20T10:43:09.270" v="2464" actId="14100"/>
          <ac:cxnSpMkLst>
            <pc:docMk/>
            <pc:sldMk cId="2403971310" sldId="265"/>
            <ac:cxnSpMk id="7" creationId="{EE9ABEDA-09D7-4629-B927-8CAB89F9A79D}"/>
          </ac:cxnSpMkLst>
        </pc:cxnChg>
        <pc:cxnChg chg="mod topLvl">
          <ac:chgData name="Михаил Попов" userId="1ff28dec684c2c56" providerId="LiveId" clId="{4909491A-6686-4433-A17B-FCD3422892E2}" dt="2020-11-20T10:43:14.774" v="2465" actId="14100"/>
          <ac:cxnSpMkLst>
            <pc:docMk/>
            <pc:sldMk cId="2403971310" sldId="265"/>
            <ac:cxnSpMk id="8" creationId="{FBB1A516-0BE5-4418-814D-6A125B392462}"/>
          </ac:cxnSpMkLst>
        </pc:cxn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882335111" sldId="265"/>
        </pc:sldMkLst>
      </pc:sldChg>
      <pc:sldChg chg="addSp modSp add del mod">
        <pc:chgData name="Михаил Попов" userId="1ff28dec684c2c56" providerId="LiveId" clId="{4909491A-6686-4433-A17B-FCD3422892E2}" dt="2020-11-19T21:01:01.167" v="308" actId="1076"/>
        <pc:sldMkLst>
          <pc:docMk/>
          <pc:sldMk cId="2952058344" sldId="266"/>
        </pc:sldMkLst>
        <pc:spChg chg="add mod">
          <ac:chgData name="Михаил Попов" userId="1ff28dec684c2c56" providerId="LiveId" clId="{4909491A-6686-4433-A17B-FCD3422892E2}" dt="2020-11-19T21:00:52.287" v="305" actId="20577"/>
          <ac:spMkLst>
            <pc:docMk/>
            <pc:sldMk cId="2952058344" sldId="266"/>
            <ac:spMk id="3" creationId="{9E3EA6E2-A784-4C16-BB7D-AF9E6018254F}"/>
          </ac:spMkLst>
        </pc:spChg>
        <pc:picChg chg="mod">
          <ac:chgData name="Михаил Попов" userId="1ff28dec684c2c56" providerId="LiveId" clId="{4909491A-6686-4433-A17B-FCD3422892E2}" dt="2020-11-19T21:01:01.167" v="308" actId="1076"/>
          <ac:picMkLst>
            <pc:docMk/>
            <pc:sldMk cId="2952058344" sldId="266"/>
            <ac:picMk id="4" creationId="{6684372B-0620-4000-8463-0F39341FD599}"/>
          </ac:picMkLst>
        </pc:pic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649982337" sldId="266"/>
        </pc:sldMkLst>
      </pc:sldChg>
      <pc:sldChg chg="addSp delSp modSp add del mod modAnim">
        <pc:chgData name="Михаил Попов" userId="1ff28dec684c2c56" providerId="LiveId" clId="{4909491A-6686-4433-A17B-FCD3422892E2}" dt="2020-11-20T10:51:34.113" v="2494"/>
        <pc:sldMkLst>
          <pc:docMk/>
          <pc:sldMk cId="2017119124" sldId="267"/>
        </pc:sldMkLst>
        <pc:spChg chg="add mod">
          <ac:chgData name="Михаил Попов" userId="1ff28dec684c2c56" providerId="LiveId" clId="{4909491A-6686-4433-A17B-FCD3422892E2}" dt="2020-11-20T10:49:57.322" v="2482" actId="20577"/>
          <ac:spMkLst>
            <pc:docMk/>
            <pc:sldMk cId="2017119124" sldId="267"/>
            <ac:spMk id="6" creationId="{EC123561-27BF-4D7D-A907-8B8441236C99}"/>
          </ac:spMkLst>
        </pc:spChg>
        <pc:spChg chg="add del">
          <ac:chgData name="Михаил Попов" userId="1ff28dec684c2c56" providerId="LiveId" clId="{4909491A-6686-4433-A17B-FCD3422892E2}" dt="2020-11-20T10:50:51.048" v="2489" actId="11529"/>
          <ac:spMkLst>
            <pc:docMk/>
            <pc:sldMk cId="2017119124" sldId="267"/>
            <ac:spMk id="8" creationId="{4F2B988E-DA49-4380-8144-4977C3FC3231}"/>
          </ac:spMkLst>
        </pc:spChg>
        <pc:spChg chg="add mod">
          <ac:chgData name="Михаил Попов" userId="1ff28dec684c2c56" providerId="LiveId" clId="{4909491A-6686-4433-A17B-FCD3422892E2}" dt="2020-11-20T10:51:10.681" v="2491" actId="108"/>
          <ac:spMkLst>
            <pc:docMk/>
            <pc:sldMk cId="2017119124" sldId="267"/>
            <ac:spMk id="9" creationId="{E537FECD-95E0-4F86-B9CF-B23777ABDF83}"/>
          </ac:spMkLst>
        </pc:spChg>
        <pc:picChg chg="mod">
          <ac:chgData name="Михаил Попов" userId="1ff28dec684c2c56" providerId="LiveId" clId="{4909491A-6686-4433-A17B-FCD3422892E2}" dt="2020-11-20T10:49:50.325" v="2473" actId="1076"/>
          <ac:picMkLst>
            <pc:docMk/>
            <pc:sldMk cId="2017119124" sldId="267"/>
            <ac:picMk id="4" creationId="{F6BD1D32-271E-4C58-B33C-B11CCA0FBD12}"/>
          </ac:picMkLst>
        </pc:picChg>
        <pc:picChg chg="mod">
          <ac:chgData name="Михаил Попов" userId="1ff28dec684c2c56" providerId="LiveId" clId="{4909491A-6686-4433-A17B-FCD3422892E2}" dt="2020-11-20T10:50:18.532" v="2484" actId="1076"/>
          <ac:picMkLst>
            <pc:docMk/>
            <pc:sldMk cId="2017119124" sldId="267"/>
            <ac:picMk id="5" creationId="{93AF0897-28B0-430C-8DFC-E3C31B00A34F}"/>
          </ac:picMkLst>
        </pc:picChg>
        <pc:cxnChg chg="add mod">
          <ac:chgData name="Михаил Попов" userId="1ff28dec684c2c56" providerId="LiveId" clId="{4909491A-6686-4433-A17B-FCD3422892E2}" dt="2020-11-20T10:50:40.562" v="2487" actId="14100"/>
          <ac:cxnSpMkLst>
            <pc:docMk/>
            <pc:sldMk cId="2017119124" sldId="267"/>
            <ac:cxnSpMk id="7" creationId="{149F38FB-4A08-49BA-B795-D78B7120E79B}"/>
          </ac:cxnSpMkLst>
        </pc:cxn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2858597831" sldId="267"/>
        </pc:sldMkLst>
      </pc:sldChg>
      <pc:sldChg chg="addSp modSp add del mod">
        <pc:chgData name="Михаил Попов" userId="1ff28dec684c2c56" providerId="LiveId" clId="{4909491A-6686-4433-A17B-FCD3422892E2}" dt="2020-11-20T10:53:22.870" v="2495" actId="1076"/>
        <pc:sldMkLst>
          <pc:docMk/>
          <pc:sldMk cId="4070467882" sldId="268"/>
        </pc:sldMkLst>
        <pc:spChg chg="add mod">
          <ac:chgData name="Михаил Попов" userId="1ff28dec684c2c56" providerId="LiveId" clId="{4909491A-6686-4433-A17B-FCD3422892E2}" dt="2020-11-19T21:01:17.760" v="336" actId="20577"/>
          <ac:spMkLst>
            <pc:docMk/>
            <pc:sldMk cId="4070467882" sldId="268"/>
            <ac:spMk id="3" creationId="{1233C1E9-F1FE-4E03-965F-CD27447046DD}"/>
          </ac:spMkLst>
        </pc:spChg>
        <pc:picChg chg="mod">
          <ac:chgData name="Михаил Попов" userId="1ff28dec684c2c56" providerId="LiveId" clId="{4909491A-6686-4433-A17B-FCD3422892E2}" dt="2020-11-20T10:53:22.870" v="2495" actId="1076"/>
          <ac:picMkLst>
            <pc:docMk/>
            <pc:sldMk cId="4070467882" sldId="268"/>
            <ac:picMk id="4" creationId="{C49D0DBA-2331-4EBC-91A5-9EF58AC40AA2}"/>
          </ac:picMkLst>
        </pc:picChg>
      </pc:sldChg>
      <pc:sldChg chg="addSp modSp add del mod">
        <pc:chgData name="Михаил Попов" userId="1ff28dec684c2c56" providerId="LiveId" clId="{4909491A-6686-4433-A17B-FCD3422892E2}" dt="2020-11-20T10:57:41.375" v="2510" actId="1076"/>
        <pc:sldMkLst>
          <pc:docMk/>
          <pc:sldMk cId="1350594433" sldId="269"/>
        </pc:sldMkLst>
        <pc:spChg chg="add mod">
          <ac:chgData name="Михаил Попов" userId="1ff28dec684c2c56" providerId="LiveId" clId="{4909491A-6686-4433-A17B-FCD3422892E2}" dt="2020-11-20T10:54:07.601" v="2508" actId="20577"/>
          <ac:spMkLst>
            <pc:docMk/>
            <pc:sldMk cId="1350594433" sldId="269"/>
            <ac:spMk id="3" creationId="{ADAEDC54-E16E-42D4-B489-83987A0AE112}"/>
          </ac:spMkLst>
        </pc:spChg>
        <pc:picChg chg="mod">
          <ac:chgData name="Михаил Попов" userId="1ff28dec684c2c56" providerId="LiveId" clId="{4909491A-6686-4433-A17B-FCD3422892E2}" dt="2020-11-20T10:57:41.375" v="2510" actId="1076"/>
          <ac:picMkLst>
            <pc:docMk/>
            <pc:sldMk cId="1350594433" sldId="269"/>
            <ac:picMk id="4" creationId="{743AA56D-3B6C-41EA-A981-1E39E0DA9EC2}"/>
          </ac:picMkLst>
        </pc:picChg>
      </pc:sldChg>
      <pc:sldChg chg="addSp modSp add del mod modAnim">
        <pc:chgData name="Михаил Попов" userId="1ff28dec684c2c56" providerId="LiveId" clId="{4909491A-6686-4433-A17B-FCD3422892E2}" dt="2020-11-20T11:01:31.266" v="2536" actId="20577"/>
        <pc:sldMkLst>
          <pc:docMk/>
          <pc:sldMk cId="313854997" sldId="270"/>
        </pc:sldMkLst>
        <pc:spChg chg="add mod">
          <ac:chgData name="Михаил Попов" userId="1ff28dec684c2c56" providerId="LiveId" clId="{4909491A-6686-4433-A17B-FCD3422892E2}" dt="2020-11-20T10:59:41.618" v="2524" actId="20577"/>
          <ac:spMkLst>
            <pc:docMk/>
            <pc:sldMk cId="313854997" sldId="270"/>
            <ac:spMk id="6" creationId="{9C41F6D3-98FC-4847-BB59-1F81FF8207D8}"/>
          </ac:spMkLst>
        </pc:spChg>
        <pc:spChg chg="add mod">
          <ac:chgData name="Михаил Попов" userId="1ff28dec684c2c56" providerId="LiveId" clId="{4909491A-6686-4433-A17B-FCD3422892E2}" dt="2020-11-20T11:01:31.266" v="2536" actId="20577"/>
          <ac:spMkLst>
            <pc:docMk/>
            <pc:sldMk cId="313854997" sldId="270"/>
            <ac:spMk id="7" creationId="{96FA2976-880F-4FB3-9E0C-425FEE032387}"/>
          </ac:spMkLst>
        </pc:spChg>
        <pc:picChg chg="mod">
          <ac:chgData name="Михаил Попов" userId="1ff28dec684c2c56" providerId="LiveId" clId="{4909491A-6686-4433-A17B-FCD3422892E2}" dt="2020-11-20T10:59:55.094" v="2529" actId="1076"/>
          <ac:picMkLst>
            <pc:docMk/>
            <pc:sldMk cId="313854997" sldId="270"/>
            <ac:picMk id="4" creationId="{1FB96554-8D5E-4D1C-948F-2B45E706805A}"/>
          </ac:picMkLst>
        </pc:picChg>
        <pc:picChg chg="mod">
          <ac:chgData name="Михаил Попов" userId="1ff28dec684c2c56" providerId="LiveId" clId="{4909491A-6686-4433-A17B-FCD3422892E2}" dt="2020-11-20T10:59:53.838" v="2528" actId="1076"/>
          <ac:picMkLst>
            <pc:docMk/>
            <pc:sldMk cId="313854997" sldId="270"/>
            <ac:picMk id="5" creationId="{D3EDFD79-1542-419C-BB85-6C8BC0EFF3CF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746869004" sldId="270"/>
        </pc:sldMkLst>
      </pc:sldChg>
      <pc:sldChg chg="addSp modSp add del mod">
        <pc:chgData name="Михаил Попов" userId="1ff28dec684c2c56" providerId="LiveId" clId="{4909491A-6686-4433-A17B-FCD3422892E2}" dt="2020-11-20T11:02:08.930" v="2548" actId="20577"/>
        <pc:sldMkLst>
          <pc:docMk/>
          <pc:sldMk cId="561643845" sldId="271"/>
        </pc:sldMkLst>
        <pc:spChg chg="add mod">
          <ac:chgData name="Михаил Попов" userId="1ff28dec684c2c56" providerId="LiveId" clId="{4909491A-6686-4433-A17B-FCD3422892E2}" dt="2020-11-19T21:02:17.831" v="381" actId="20577"/>
          <ac:spMkLst>
            <pc:docMk/>
            <pc:sldMk cId="561643845" sldId="271"/>
            <ac:spMk id="3" creationId="{C8AEB367-ECF0-48DD-8E3A-90C580E4BCCF}"/>
          </ac:spMkLst>
        </pc:spChg>
        <pc:graphicFrameChg chg="mod modGraphic">
          <ac:chgData name="Михаил Попов" userId="1ff28dec684c2c56" providerId="LiveId" clId="{4909491A-6686-4433-A17B-FCD3422892E2}" dt="2020-11-20T11:02:08.930" v="2548" actId="20577"/>
          <ac:graphicFrameMkLst>
            <pc:docMk/>
            <pc:sldMk cId="561643845" sldId="271"/>
            <ac:graphicFrameMk id="4" creationId="{6044F64D-E759-4E56-BBEE-42DEA4B15F01}"/>
          </ac:graphicFrameMkLst>
        </pc:graphicFrameChg>
      </pc:sldChg>
      <pc:sldChg chg="addSp delSp modSp add del mod modAnim">
        <pc:chgData name="Михаил Попов" userId="1ff28dec684c2c56" providerId="LiveId" clId="{4909491A-6686-4433-A17B-FCD3422892E2}" dt="2020-11-20T14:39:11.671" v="4333"/>
        <pc:sldMkLst>
          <pc:docMk/>
          <pc:sldMk cId="103276247" sldId="272"/>
        </pc:sldMkLst>
        <pc:spChg chg="add mod">
          <ac:chgData name="Михаил Попов" userId="1ff28dec684c2c56" providerId="LiveId" clId="{4909491A-6686-4433-A17B-FCD3422892E2}" dt="2020-11-19T21:02:58.071" v="414" actId="20577"/>
          <ac:spMkLst>
            <pc:docMk/>
            <pc:sldMk cId="103276247" sldId="272"/>
            <ac:spMk id="3" creationId="{646C2AA3-CB68-4ADB-B717-3EDFD22754BA}"/>
          </ac:spMkLst>
        </pc:spChg>
        <pc:spChg chg="add mod">
          <ac:chgData name="Михаил Попов" userId="1ff28dec684c2c56" providerId="LiveId" clId="{4909491A-6686-4433-A17B-FCD3422892E2}" dt="2020-11-20T12:33:48.728" v="3127" actId="20577"/>
          <ac:spMkLst>
            <pc:docMk/>
            <pc:sldMk cId="103276247" sldId="272"/>
            <ac:spMk id="5" creationId="{C1569B70-9587-4D94-AD6C-C9AE41F1969F}"/>
          </ac:spMkLst>
        </pc:spChg>
        <pc:graphicFrameChg chg="del mod modGraphic">
          <ac:chgData name="Михаил Попов" userId="1ff28dec684c2c56" providerId="LiveId" clId="{4909491A-6686-4433-A17B-FCD3422892E2}" dt="2020-11-20T12:28:39.184" v="3071" actId="478"/>
          <ac:graphicFrameMkLst>
            <pc:docMk/>
            <pc:sldMk cId="103276247" sldId="272"/>
            <ac:graphicFrameMk id="4" creationId="{199FCA0E-BD17-44B9-AB56-A7162A96972F}"/>
          </ac:graphicFrameMkLst>
        </pc:graphicFrameChg>
        <pc:picChg chg="add mod">
          <ac:chgData name="Михаил Попов" userId="1ff28dec684c2c56" providerId="LiveId" clId="{4909491A-6686-4433-A17B-FCD3422892E2}" dt="2020-11-20T14:39:04.971" v="4332" actId="1076"/>
          <ac:picMkLst>
            <pc:docMk/>
            <pc:sldMk cId="103276247" sldId="272"/>
            <ac:picMk id="6" creationId="{CD64FEE7-01BC-46CA-8EF9-D43572FFC1D1}"/>
          </ac:picMkLst>
        </pc:picChg>
        <pc:picChg chg="add mod">
          <ac:chgData name="Михаил Попов" userId="1ff28dec684c2c56" providerId="LiveId" clId="{4909491A-6686-4433-A17B-FCD3422892E2}" dt="2020-11-20T14:38:54.995" v="4331" actId="1076"/>
          <ac:picMkLst>
            <pc:docMk/>
            <pc:sldMk cId="103276247" sldId="272"/>
            <ac:picMk id="8" creationId="{A72EEF12-31C5-460E-945A-7A228F661724}"/>
          </ac:picMkLst>
        </pc:picChg>
      </pc:sldChg>
      <pc:sldChg chg="addSp modSp add del mod">
        <pc:chgData name="Михаил Попов" userId="1ff28dec684c2c56" providerId="LiveId" clId="{4909491A-6686-4433-A17B-FCD3422892E2}" dt="2020-11-20T13:46:51.674" v="3939" actId="20577"/>
        <pc:sldMkLst>
          <pc:docMk/>
          <pc:sldMk cId="1550499581" sldId="273"/>
        </pc:sldMkLst>
        <pc:spChg chg="add mod">
          <ac:chgData name="Михаил Попов" userId="1ff28dec684c2c56" providerId="LiveId" clId="{4909491A-6686-4433-A17B-FCD3422892E2}" dt="2020-11-20T13:46:51.674" v="3939" actId="20577"/>
          <ac:spMkLst>
            <pc:docMk/>
            <pc:sldMk cId="1550499581" sldId="273"/>
            <ac:spMk id="3" creationId="{8DB7B00F-6824-4194-A49F-C1C6946EFDBC}"/>
          </ac:spMkLst>
        </pc:spChg>
        <pc:picChg chg="mod">
          <ac:chgData name="Михаил Попов" userId="1ff28dec684c2c56" providerId="LiveId" clId="{4909491A-6686-4433-A17B-FCD3422892E2}" dt="2020-11-19T21:03:08.992" v="416" actId="1076"/>
          <ac:picMkLst>
            <pc:docMk/>
            <pc:sldMk cId="1550499581" sldId="273"/>
            <ac:picMk id="4" creationId="{0778F8C3-3904-434D-A902-EA42B4DB45D2}"/>
          </ac:picMkLst>
        </pc:picChg>
      </pc:sldChg>
      <pc:sldChg chg="addSp modSp add del mod">
        <pc:chgData name="Михаил Попов" userId="1ff28dec684c2c56" providerId="LiveId" clId="{4909491A-6686-4433-A17B-FCD3422892E2}" dt="2020-11-20T14:10:24.170" v="4213" actId="1076"/>
        <pc:sldMkLst>
          <pc:docMk/>
          <pc:sldMk cId="736650746" sldId="274"/>
        </pc:sldMkLst>
        <pc:spChg chg="add mod">
          <ac:chgData name="Михаил Попов" userId="1ff28dec684c2c56" providerId="LiveId" clId="{4909491A-6686-4433-A17B-FCD3422892E2}" dt="2020-11-20T14:10:13.730" v="4210"/>
          <ac:spMkLst>
            <pc:docMk/>
            <pc:sldMk cId="736650746" sldId="274"/>
            <ac:spMk id="3" creationId="{0D4F6428-A713-4DEA-A7E0-D6CD5ED2807B}"/>
          </ac:spMkLst>
        </pc:spChg>
        <pc:picChg chg="mod">
          <ac:chgData name="Михаил Попов" userId="1ff28dec684c2c56" providerId="LiveId" clId="{4909491A-6686-4433-A17B-FCD3422892E2}" dt="2020-11-20T14:10:24.170" v="4213" actId="1076"/>
          <ac:picMkLst>
            <pc:docMk/>
            <pc:sldMk cId="736650746" sldId="274"/>
            <ac:picMk id="4" creationId="{FA549523-FBD3-4188-994E-E7D56804A23D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928207293" sldId="274"/>
        </pc:sldMkLst>
      </pc:sldChg>
      <pc:sldChg chg="addSp modSp add del mod modAnim">
        <pc:chgData name="Михаил Попов" userId="1ff28dec684c2c56" providerId="LiveId" clId="{4909491A-6686-4433-A17B-FCD3422892E2}" dt="2020-11-20T14:29:38.957" v="4326"/>
        <pc:sldMkLst>
          <pc:docMk/>
          <pc:sldMk cId="4125381647" sldId="276"/>
        </pc:sldMkLst>
        <pc:spChg chg="add mod">
          <ac:chgData name="Михаил Попов" userId="1ff28dec684c2c56" providerId="LiveId" clId="{4909491A-6686-4433-A17B-FCD3422892E2}" dt="2020-11-20T14:27:05.482" v="4317" actId="20577"/>
          <ac:spMkLst>
            <pc:docMk/>
            <pc:sldMk cId="4125381647" sldId="276"/>
            <ac:spMk id="5" creationId="{AD8ECED4-1725-4855-A9F5-681E3434CCE9}"/>
          </ac:spMkLst>
        </pc:spChg>
        <pc:picChg chg="mod">
          <ac:chgData name="Михаил Попов" userId="1ff28dec684c2c56" providerId="LiveId" clId="{4909491A-6686-4433-A17B-FCD3422892E2}" dt="2020-11-20T14:29:32.388" v="4324"/>
          <ac:picMkLst>
            <pc:docMk/>
            <pc:sldMk cId="4125381647" sldId="276"/>
            <ac:picMk id="2" creationId="{EA81506D-CDC4-4B8D-B4B2-E267F052A28B}"/>
          </ac:picMkLst>
        </pc:picChg>
        <pc:picChg chg="add mod">
          <ac:chgData name="Михаил Попов" userId="1ff28dec684c2c56" providerId="LiveId" clId="{4909491A-6686-4433-A17B-FCD3422892E2}" dt="2020-11-20T14:29:36.249" v="4325"/>
          <ac:picMkLst>
            <pc:docMk/>
            <pc:sldMk cId="4125381647" sldId="276"/>
            <ac:picMk id="3" creationId="{98712D7F-6B8B-47A8-8463-5A659EFF26EB}"/>
          </ac:picMkLst>
        </pc:picChg>
        <pc:picChg chg="add mod">
          <ac:chgData name="Михаил Попов" userId="1ff28dec684c2c56" providerId="LiveId" clId="{4909491A-6686-4433-A17B-FCD3422892E2}" dt="2020-11-20T14:29:38.957" v="4326"/>
          <ac:picMkLst>
            <pc:docMk/>
            <pc:sldMk cId="4125381647" sldId="276"/>
            <ac:picMk id="4" creationId="{32AF6813-19C9-4A62-8279-557A871B05AD}"/>
          </ac:picMkLst>
        </pc:picChg>
      </pc:sldChg>
      <pc:sldChg chg="delSp modSp add del mod">
        <pc:chgData name="Михаил Попов" userId="1ff28dec684c2c56" providerId="LiveId" clId="{4909491A-6686-4433-A17B-FCD3422892E2}" dt="2020-11-20T14:20:17.219" v="4275" actId="47"/>
        <pc:sldMkLst>
          <pc:docMk/>
          <pc:sldMk cId="777188904" sldId="277"/>
        </pc:sldMkLst>
        <pc:picChg chg="del mod">
          <ac:chgData name="Михаил Попов" userId="1ff28dec684c2c56" providerId="LiveId" clId="{4909491A-6686-4433-A17B-FCD3422892E2}" dt="2020-11-20T14:17:35.800" v="4265" actId="21"/>
          <ac:picMkLst>
            <pc:docMk/>
            <pc:sldMk cId="777188904" sldId="277"/>
            <ac:picMk id="2" creationId="{82C16CE7-4DAE-4A6B-A3BE-E7D68994EE15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22636935" sldId="277"/>
        </pc:sldMkLst>
      </pc:sldChg>
      <pc:sldChg chg="delSp modSp add del mod">
        <pc:chgData name="Михаил Попов" userId="1ff28dec684c2c56" providerId="LiveId" clId="{4909491A-6686-4433-A17B-FCD3422892E2}" dt="2020-11-20T14:20:17.219" v="4275" actId="47"/>
        <pc:sldMkLst>
          <pc:docMk/>
          <pc:sldMk cId="3303608082" sldId="278"/>
        </pc:sldMkLst>
        <pc:picChg chg="del mod">
          <ac:chgData name="Михаил Попов" userId="1ff28dec684c2c56" providerId="LiveId" clId="{4909491A-6686-4433-A17B-FCD3422892E2}" dt="2020-11-20T14:18:19.783" v="4272" actId="21"/>
          <ac:picMkLst>
            <pc:docMk/>
            <pc:sldMk cId="3303608082" sldId="278"/>
            <ac:picMk id="2" creationId="{E7759C6B-24E5-43A8-8766-6C2A0759773B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716575575" sldId="279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3814110685" sldId="279"/>
        </pc:sldMkLst>
      </pc:sldChg>
      <pc:sldChg chg="addSp modSp add del mod">
        <pc:chgData name="Михаил Попов" userId="1ff28dec684c2c56" providerId="LiveId" clId="{4909491A-6686-4433-A17B-FCD3422892E2}" dt="2020-11-19T20:43:31.625" v="209" actId="1076"/>
        <pc:sldMkLst>
          <pc:docMk/>
          <pc:sldMk cId="1394779097" sldId="281"/>
        </pc:sldMkLst>
        <pc:spChg chg="add mod">
          <ac:chgData name="Михаил Попов" userId="1ff28dec684c2c56" providerId="LiveId" clId="{4909491A-6686-4433-A17B-FCD3422892E2}" dt="2020-11-19T20:43:26.112" v="208" actId="20577"/>
          <ac:spMkLst>
            <pc:docMk/>
            <pc:sldMk cId="1394779097" sldId="281"/>
            <ac:spMk id="3" creationId="{B78BB2BB-7F4A-4E95-AED0-63ED33A2171F}"/>
          </ac:spMkLst>
        </pc:spChg>
        <pc:picChg chg="mod">
          <ac:chgData name="Михаил Попов" userId="1ff28dec684c2c56" providerId="LiveId" clId="{4909491A-6686-4433-A17B-FCD3422892E2}" dt="2020-11-19T20:43:31.625" v="209" actId="1076"/>
          <ac:picMkLst>
            <pc:docMk/>
            <pc:sldMk cId="1394779097" sldId="281"/>
            <ac:picMk id="4" creationId="{7EFA0315-6DA9-4741-BCD5-092A2D5D5F59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929043029" sldId="281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1949122381" sldId="28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267197453" sldId="28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10162742" sldId="283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2267364041" sldId="28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324416812" sldId="284"/>
        </pc:sldMkLst>
      </pc:sldChg>
      <pc:sldChg chg="add">
        <pc:chgData name="Михаил Попов" userId="1ff28dec684c2c56" providerId="LiveId" clId="{4909491A-6686-4433-A17B-FCD3422892E2}" dt="2020-11-19T20:42:22.537" v="126"/>
        <pc:sldMkLst>
          <pc:docMk/>
          <pc:sldMk cId="3845063756" sldId="284"/>
        </pc:sldMkLst>
      </pc:sldChg>
      <pc:sldChg chg="add">
        <pc:chgData name="Михаил Попов" userId="1ff28dec684c2c56" providerId="LiveId" clId="{4909491A-6686-4433-A17B-FCD3422892E2}" dt="2020-11-19T20:42:22.537" v="126"/>
        <pc:sldMkLst>
          <pc:docMk/>
          <pc:sldMk cId="3316745589" sldId="28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4286409453" sldId="28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69123292" sldId="286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965846422" sldId="287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783413146" sldId="288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149911924" sldId="290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817760916" sldId="292"/>
        </pc:sldMkLst>
      </pc:sldChg>
      <pc:sldChg chg="add del">
        <pc:chgData name="Михаил Попов" userId="1ff28dec684c2c56" providerId="LiveId" clId="{4909491A-6686-4433-A17B-FCD3422892E2}" dt="2020-11-19T20:41:52.305" v="123" actId="47"/>
        <pc:sldMkLst>
          <pc:docMk/>
          <pc:sldMk cId="2133049187" sldId="29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403298165" sldId="29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19707856" sldId="296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06957802" sldId="297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818869194" sldId="298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361102690" sldId="299"/>
        </pc:sldMkLst>
      </pc:sldChg>
      <pc:sldChg chg="modSp mod">
        <pc:chgData name="Михаил Попов" userId="1ff28dec684c2c56" providerId="LiveId" clId="{4909491A-6686-4433-A17B-FCD3422892E2}" dt="2020-11-19T16:43:55.491" v="9" actId="20577"/>
        <pc:sldMkLst>
          <pc:docMk/>
          <pc:sldMk cId="1796929494" sldId="312"/>
        </pc:sldMkLst>
        <pc:spChg chg="mod">
          <ac:chgData name="Михаил Попов" userId="1ff28dec684c2c56" providerId="LiveId" clId="{4909491A-6686-4433-A17B-FCD3422892E2}" dt="2020-11-19T16:43:55.491" v="9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4909491A-6686-4433-A17B-FCD3422892E2}" dt="2020-11-19T16:43:28.021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4909491A-6686-4433-A17B-FCD3422892E2}" dt="2020-11-20T16:01:57.838" v="4807" actId="20577"/>
        <pc:sldMkLst>
          <pc:docMk/>
          <pc:sldMk cId="1059343981" sldId="313"/>
        </pc:sldMkLst>
        <pc:spChg chg="mod">
          <ac:chgData name="Михаил Попов" userId="1ff28dec684c2c56" providerId="LiveId" clId="{4909491A-6686-4433-A17B-FCD3422892E2}" dt="2020-11-20T16:01:57.838" v="4807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delSp modSp new mod ord modAnim">
        <pc:chgData name="Михаил Попов" userId="1ff28dec684c2c56" providerId="LiveId" clId="{4909491A-6686-4433-A17B-FCD3422892E2}" dt="2020-11-20T09:53:23.019" v="1186"/>
        <pc:sldMkLst>
          <pc:docMk/>
          <pc:sldMk cId="2308778208" sldId="314"/>
        </pc:sldMkLst>
        <pc:spChg chg="del">
          <ac:chgData name="Михаил Попов" userId="1ff28dec684c2c56" providerId="LiveId" clId="{4909491A-6686-4433-A17B-FCD3422892E2}" dt="2020-11-20T09:18:48.130" v="419" actId="478"/>
          <ac:spMkLst>
            <pc:docMk/>
            <pc:sldMk cId="2308778208" sldId="314"/>
            <ac:spMk id="2" creationId="{8353FA29-5102-4A2A-89E8-40D34920F751}"/>
          </ac:spMkLst>
        </pc:spChg>
        <pc:spChg chg="del">
          <ac:chgData name="Михаил Попов" userId="1ff28dec684c2c56" providerId="LiveId" clId="{4909491A-6686-4433-A17B-FCD3422892E2}" dt="2020-11-20T09:19:50.842" v="421" actId="478"/>
          <ac:spMkLst>
            <pc:docMk/>
            <pc:sldMk cId="2308778208" sldId="314"/>
            <ac:spMk id="3" creationId="{B0ACAFA6-7231-42E6-83D5-887C35882A84}"/>
          </ac:spMkLst>
        </pc:spChg>
        <pc:spChg chg="add del mod">
          <ac:chgData name="Михаил Попов" userId="1ff28dec684c2c56" providerId="LiveId" clId="{4909491A-6686-4433-A17B-FCD3422892E2}" dt="2020-11-20T09:19:48.530" v="420" actId="478"/>
          <ac:spMkLst>
            <pc:docMk/>
            <pc:sldMk cId="2308778208" sldId="314"/>
            <ac:spMk id="4" creationId="{BBB9B154-8885-4596-837E-7A5FE6E9317A}"/>
          </ac:spMkLst>
        </pc:spChg>
        <pc:spChg chg="add mod">
          <ac:chgData name="Михаил Попов" userId="1ff28dec684c2c56" providerId="LiveId" clId="{4909491A-6686-4433-A17B-FCD3422892E2}" dt="2020-11-20T09:20:22.684" v="485" actId="20577"/>
          <ac:spMkLst>
            <pc:docMk/>
            <pc:sldMk cId="2308778208" sldId="314"/>
            <ac:spMk id="5" creationId="{EB6DEE47-5E5D-4530-B99A-88F4758AFEF4}"/>
          </ac:spMkLst>
        </pc:spChg>
        <pc:spChg chg="add mod">
          <ac:chgData name="Михаил Попов" userId="1ff28dec684c2c56" providerId="LiveId" clId="{4909491A-6686-4433-A17B-FCD3422892E2}" dt="2020-11-20T09:46:01.841" v="1181" actId="20577"/>
          <ac:spMkLst>
            <pc:docMk/>
            <pc:sldMk cId="2308778208" sldId="314"/>
            <ac:spMk id="6" creationId="{F21F9F6C-9717-4094-A346-8BEEA370E8A5}"/>
          </ac:spMkLst>
        </pc:spChg>
        <pc:picChg chg="add mod">
          <ac:chgData name="Михаил Попов" userId="1ff28dec684c2c56" providerId="LiveId" clId="{4909491A-6686-4433-A17B-FCD3422892E2}" dt="2020-11-20T09:39:59.917" v="905" actId="1076"/>
          <ac:picMkLst>
            <pc:docMk/>
            <pc:sldMk cId="2308778208" sldId="314"/>
            <ac:picMk id="8" creationId="{8922103A-2A1D-4B62-8519-B6ED08846E38}"/>
          </ac:picMkLst>
        </pc:picChg>
      </pc:sldChg>
      <pc:sldChg chg="delSp modSp add mod delAnim modAnim">
        <pc:chgData name="Михаил Попов" userId="1ff28dec684c2c56" providerId="LiveId" clId="{4909491A-6686-4433-A17B-FCD3422892E2}" dt="2020-11-20T09:59:51.533" v="1600" actId="207"/>
        <pc:sldMkLst>
          <pc:docMk/>
          <pc:sldMk cId="1297211975" sldId="315"/>
        </pc:sldMkLst>
        <pc:spChg chg="mod">
          <ac:chgData name="Михаил Попов" userId="1ff28dec684c2c56" providerId="LiveId" clId="{4909491A-6686-4433-A17B-FCD3422892E2}" dt="2020-11-20T09:55:23.228" v="1226" actId="20577"/>
          <ac:spMkLst>
            <pc:docMk/>
            <pc:sldMk cId="1297211975" sldId="315"/>
            <ac:spMk id="5" creationId="{EB6DEE47-5E5D-4530-B99A-88F4758AFEF4}"/>
          </ac:spMkLst>
        </pc:spChg>
        <pc:spChg chg="mod">
          <ac:chgData name="Михаил Попов" userId="1ff28dec684c2c56" providerId="LiveId" clId="{4909491A-6686-4433-A17B-FCD3422892E2}" dt="2020-11-20T09:59:51.533" v="1600" actId="207"/>
          <ac:spMkLst>
            <pc:docMk/>
            <pc:sldMk cId="1297211975" sldId="315"/>
            <ac:spMk id="6" creationId="{F21F9F6C-9717-4094-A346-8BEEA370E8A5}"/>
          </ac:spMkLst>
        </pc:spChg>
        <pc:picChg chg="del">
          <ac:chgData name="Михаил Попов" userId="1ff28dec684c2c56" providerId="LiveId" clId="{4909491A-6686-4433-A17B-FCD3422892E2}" dt="2020-11-20T09:55:26.074" v="1227" actId="478"/>
          <ac:picMkLst>
            <pc:docMk/>
            <pc:sldMk cId="1297211975" sldId="315"/>
            <ac:picMk id="8" creationId="{8922103A-2A1D-4B62-8519-B6ED08846E38}"/>
          </ac:picMkLst>
        </pc:picChg>
      </pc:sldChg>
      <pc:sldChg chg="addSp delSp modSp add mod modAnim">
        <pc:chgData name="Михаил Попов" userId="1ff28dec684c2c56" providerId="LiveId" clId="{4909491A-6686-4433-A17B-FCD3422892E2}" dt="2020-11-20T10:25:04.104" v="2409" actId="207"/>
        <pc:sldMkLst>
          <pc:docMk/>
          <pc:sldMk cId="616810840" sldId="316"/>
        </pc:sldMkLst>
        <pc:spChg chg="mod">
          <ac:chgData name="Михаил Попов" userId="1ff28dec684c2c56" providerId="LiveId" clId="{4909491A-6686-4433-A17B-FCD3422892E2}" dt="2020-11-20T10:01:04.579" v="1628" actId="20577"/>
          <ac:spMkLst>
            <pc:docMk/>
            <pc:sldMk cId="616810840" sldId="316"/>
            <ac:spMk id="5" creationId="{A7496165-AAA7-47F8-ACEC-553156943405}"/>
          </ac:spMkLst>
        </pc:spChg>
        <pc:spChg chg="add mod">
          <ac:chgData name="Михаил Попов" userId="1ff28dec684c2c56" providerId="LiveId" clId="{4909491A-6686-4433-A17B-FCD3422892E2}" dt="2020-11-20T10:25:04.104" v="2409" actId="207"/>
          <ac:spMkLst>
            <pc:docMk/>
            <pc:sldMk cId="616810840" sldId="316"/>
            <ac:spMk id="6" creationId="{38B2E732-F453-4F2D-BEA5-1A2F3AC85D1D}"/>
          </ac:spMkLst>
        </pc:spChg>
        <pc:picChg chg="del">
          <ac:chgData name="Михаил Попов" userId="1ff28dec684c2c56" providerId="LiveId" clId="{4909491A-6686-4433-A17B-FCD3422892E2}" dt="2020-11-20T10:00:07.824" v="1603" actId="478"/>
          <ac:picMkLst>
            <pc:docMk/>
            <pc:sldMk cId="616810840" sldId="316"/>
            <ac:picMk id="2" creationId="{B908C8B7-3275-4F12-AF4D-810B2E0DE094}"/>
          </ac:picMkLst>
        </pc:picChg>
        <pc:picChg chg="del">
          <ac:chgData name="Михаил Попов" userId="1ff28dec684c2c56" providerId="LiveId" clId="{4909491A-6686-4433-A17B-FCD3422892E2}" dt="2020-11-20T10:00:07.256" v="1602" actId="478"/>
          <ac:picMkLst>
            <pc:docMk/>
            <pc:sldMk cId="616810840" sldId="316"/>
            <ac:picMk id="4" creationId="{4E6298E7-3833-49F4-8DCA-4F375B2427E3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851949621" sldId="316"/>
        </pc:sldMkLst>
      </pc:sldChg>
      <pc:sldChg chg="modSp add modAnim">
        <pc:chgData name="Михаил Попов" userId="1ff28dec684c2c56" providerId="LiveId" clId="{4909491A-6686-4433-A17B-FCD3422892E2}" dt="2020-11-20T11:08:55.859" v="2551" actId="400"/>
        <pc:sldMkLst>
          <pc:docMk/>
          <pc:sldMk cId="2771770956" sldId="317"/>
        </pc:sldMkLst>
        <pc:spChg chg="mod">
          <ac:chgData name="Михаил Попов" userId="1ff28dec684c2c56" providerId="LiveId" clId="{4909491A-6686-4433-A17B-FCD3422892E2}" dt="2020-11-20T11:08:55.859" v="2551" actId="400"/>
          <ac:spMkLst>
            <pc:docMk/>
            <pc:sldMk cId="2771770956" sldId="317"/>
            <ac:spMk id="6" creationId="{F21F9F6C-9717-4094-A346-8BEEA370E8A5}"/>
          </ac:spMkLst>
        </pc:sp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846956443" sldId="317"/>
        </pc:sldMkLst>
      </pc:sldChg>
      <pc:sldChg chg="addSp delSp modSp new mod ord modAnim">
        <pc:chgData name="Михаил Попов" userId="1ff28dec684c2c56" providerId="LiveId" clId="{4909491A-6686-4433-A17B-FCD3422892E2}" dt="2020-11-20T16:33:34.477" v="4816"/>
        <pc:sldMkLst>
          <pc:docMk/>
          <pc:sldMk cId="1250681534" sldId="318"/>
        </pc:sldMkLst>
        <pc:spChg chg="del">
          <ac:chgData name="Михаил Попов" userId="1ff28dec684c2c56" providerId="LiveId" clId="{4909491A-6686-4433-A17B-FCD3422892E2}" dt="2020-11-20T11:13:01.645" v="2557" actId="478"/>
          <ac:spMkLst>
            <pc:docMk/>
            <pc:sldMk cId="1250681534" sldId="318"/>
            <ac:spMk id="2" creationId="{B08D4664-BA47-4CA5-929E-DA9074329A74}"/>
          </ac:spMkLst>
        </pc:spChg>
        <pc:spChg chg="del">
          <ac:chgData name="Михаил Попов" userId="1ff28dec684c2c56" providerId="LiveId" clId="{4909491A-6686-4433-A17B-FCD3422892E2}" dt="2020-11-20T12:39:21.962" v="3142" actId="478"/>
          <ac:spMkLst>
            <pc:docMk/>
            <pc:sldMk cId="1250681534" sldId="318"/>
            <ac:spMk id="3" creationId="{62CF8849-A7AE-4256-95C6-80E6B53892AD}"/>
          </ac:spMkLst>
        </pc:spChg>
        <pc:spChg chg="add mod">
          <ac:chgData name="Михаил Попов" userId="1ff28dec684c2c56" providerId="LiveId" clId="{4909491A-6686-4433-A17B-FCD3422892E2}" dt="2020-11-20T11:13:09.593" v="2576" actId="20577"/>
          <ac:spMkLst>
            <pc:docMk/>
            <pc:sldMk cId="1250681534" sldId="318"/>
            <ac:spMk id="4" creationId="{5F800848-3511-40F8-8F98-6EF1E2711474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7" creationId="{5FEC3A45-4D4F-4F70-BF7D-E7BF92F7F32E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8" creationId="{A59E0DC1-2C8D-4650-AD0C-F628110258C5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9" creationId="{FA8D55E6-3304-4C53-9275-7423BFB28FD3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10" creationId="{0FA5C6A5-7A0B-48D5-8E61-E4FB108E99D4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11" creationId="{6EB9FA9C-3B8C-4208-9004-DADFAB61A7F9}"/>
          </ac:spMkLst>
        </pc:spChg>
        <pc:spChg chg="add mod">
          <ac:chgData name="Михаил Попов" userId="1ff28dec684c2c56" providerId="LiveId" clId="{4909491A-6686-4433-A17B-FCD3422892E2}" dt="2020-11-20T12:56:26.780" v="3300" actId="20577"/>
          <ac:spMkLst>
            <pc:docMk/>
            <pc:sldMk cId="1250681534" sldId="318"/>
            <ac:spMk id="13" creationId="{5BC4443B-D441-4310-BCE0-9122403337B6}"/>
          </ac:spMkLst>
        </pc:spChg>
        <pc:spChg chg="add mod">
          <ac:chgData name="Михаил Попов" userId="1ff28dec684c2c56" providerId="LiveId" clId="{4909491A-6686-4433-A17B-FCD3422892E2}" dt="2020-11-20T12:57:59.850" v="3333" actId="20577"/>
          <ac:spMkLst>
            <pc:docMk/>
            <pc:sldMk cId="1250681534" sldId="318"/>
            <ac:spMk id="14" creationId="{6D5035B7-BB67-4A9D-9374-A8CC273EE855}"/>
          </ac:spMkLst>
        </pc:spChg>
        <pc:spChg chg="add mod">
          <ac:chgData name="Михаил Попов" userId="1ff28dec684c2c56" providerId="LiveId" clId="{4909491A-6686-4433-A17B-FCD3422892E2}" dt="2020-11-20T12:59:35.481" v="3360" actId="20577"/>
          <ac:spMkLst>
            <pc:docMk/>
            <pc:sldMk cId="1250681534" sldId="318"/>
            <ac:spMk id="15" creationId="{045AB29F-7E89-40AC-AA16-D074190736F6}"/>
          </ac:spMkLst>
        </pc:spChg>
        <pc:spChg chg="add mod">
          <ac:chgData name="Михаил Попов" userId="1ff28dec684c2c56" providerId="LiveId" clId="{4909491A-6686-4433-A17B-FCD3422892E2}" dt="2020-11-20T14:04:50.810" v="4209" actId="20577"/>
          <ac:spMkLst>
            <pc:docMk/>
            <pc:sldMk cId="1250681534" sldId="318"/>
            <ac:spMk id="16" creationId="{B8F0DB26-0518-4D38-8490-F9EC5A0C49DB}"/>
          </ac:spMkLst>
        </pc:spChg>
        <pc:picChg chg="add mod">
          <ac:chgData name="Михаил Попов" userId="1ff28dec684c2c56" providerId="LiveId" clId="{4909491A-6686-4433-A17B-FCD3422892E2}" dt="2020-11-20T13:00:02.815" v="3378" actId="1035"/>
          <ac:picMkLst>
            <pc:docMk/>
            <pc:sldMk cId="1250681534" sldId="318"/>
            <ac:picMk id="6" creationId="{BC30968C-50DF-48AB-AACA-59940C20FBFB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999801122" sldId="318"/>
        </pc:sldMkLst>
      </pc:sldChg>
      <pc:sldChg chg="new del">
        <pc:chgData name="Михаил Попов" userId="1ff28dec684c2c56" providerId="LiveId" clId="{4909491A-6686-4433-A17B-FCD3422892E2}" dt="2020-11-20T13:06:50.725" v="3380" actId="47"/>
        <pc:sldMkLst>
          <pc:docMk/>
          <pc:sldMk cId="2688421623" sldId="319"/>
        </pc:sldMkLst>
      </pc:sldChg>
      <pc:sldChg chg="delSp modSp add mod delAnim modAnim">
        <pc:chgData name="Михаил Попов" userId="1ff28dec684c2c56" providerId="LiveId" clId="{4909491A-6686-4433-A17B-FCD3422892E2}" dt="2020-11-20T14:16:01.550" v="4255"/>
        <pc:sldMkLst>
          <pc:docMk/>
          <pc:sldMk cId="3981197011" sldId="319"/>
        </pc:sldMkLst>
        <pc:spChg chg="mod">
          <ac:chgData name="Михаил Попов" userId="1ff28dec684c2c56" providerId="LiveId" clId="{4909491A-6686-4433-A17B-FCD3422892E2}" dt="2020-11-20T13:19:17.732" v="3457" actId="14100"/>
          <ac:spMkLst>
            <pc:docMk/>
            <pc:sldMk cId="3981197011" sldId="319"/>
            <ac:spMk id="3" creationId="{646C2AA3-CB68-4ADB-B717-3EDFD22754BA}"/>
          </ac:spMkLst>
        </pc:spChg>
        <pc:spChg chg="mod">
          <ac:chgData name="Михаил Попов" userId="1ff28dec684c2c56" providerId="LiveId" clId="{4909491A-6686-4433-A17B-FCD3422892E2}" dt="2020-11-20T14:15:49.885" v="4254" actId="20577"/>
          <ac:spMkLst>
            <pc:docMk/>
            <pc:sldMk cId="3981197011" sldId="319"/>
            <ac:spMk id="5" creationId="{C1569B70-9587-4D94-AD6C-C9AE41F1969F}"/>
          </ac:spMkLst>
        </pc:spChg>
        <pc:picChg chg="del">
          <ac:chgData name="Михаил Попов" userId="1ff28dec684c2c56" providerId="LiveId" clId="{4909491A-6686-4433-A17B-FCD3422892E2}" dt="2020-11-20T13:07:04.434" v="3410" actId="478"/>
          <ac:picMkLst>
            <pc:docMk/>
            <pc:sldMk cId="3981197011" sldId="319"/>
            <ac:picMk id="6" creationId="{CD64FEE7-01BC-46CA-8EF9-D43572FFC1D1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591229152" sldId="320"/>
        </pc:sldMkLst>
      </pc:sldChg>
      <pc:sldChg chg="addSp delSp modSp add mod ord modAnim">
        <pc:chgData name="Михаил Попов" userId="1ff28dec684c2c56" providerId="LiveId" clId="{4909491A-6686-4433-A17B-FCD3422892E2}" dt="2020-11-20T15:38:28.634" v="4372"/>
        <pc:sldMkLst>
          <pc:docMk/>
          <pc:sldMk cId="3157001789" sldId="320"/>
        </pc:sldMkLst>
        <pc:spChg chg="mod">
          <ac:chgData name="Михаил Попов" userId="1ff28dec684c2c56" providerId="LiveId" clId="{4909491A-6686-4433-A17B-FCD3422892E2}" dt="2020-11-20T13:48:39.539" v="3985" actId="20577"/>
          <ac:spMkLst>
            <pc:docMk/>
            <pc:sldMk cId="3157001789" sldId="320"/>
            <ac:spMk id="3" creationId="{8DB7B00F-6824-4194-A49F-C1C6946EFDBC}"/>
          </ac:spMkLst>
        </pc:spChg>
        <pc:spChg chg="add mod">
          <ac:chgData name="Михаил Попов" userId="1ff28dec684c2c56" providerId="LiveId" clId="{4909491A-6686-4433-A17B-FCD3422892E2}" dt="2020-11-20T13:52:13.279" v="4173" actId="207"/>
          <ac:spMkLst>
            <pc:docMk/>
            <pc:sldMk cId="3157001789" sldId="320"/>
            <ac:spMk id="5" creationId="{E62D3E36-69DD-408B-8AE9-64A3BDDF1B35}"/>
          </ac:spMkLst>
        </pc:spChg>
        <pc:picChg chg="del">
          <ac:chgData name="Михаил Попов" userId="1ff28dec684c2c56" providerId="LiveId" clId="{4909491A-6686-4433-A17B-FCD3422892E2}" dt="2020-11-20T13:47:15.807" v="3963" actId="478"/>
          <ac:picMkLst>
            <pc:docMk/>
            <pc:sldMk cId="3157001789" sldId="320"/>
            <ac:picMk id="4" creationId="{0778F8C3-3904-434D-A902-EA42B4DB45D2}"/>
          </ac:picMkLst>
        </pc:picChg>
      </pc:sldChg>
      <pc:sldChg chg="addSp delSp modSp add mod ord delAnim modAnim">
        <pc:chgData name="Михаил Попов" userId="1ff28dec684c2c56" providerId="LiveId" clId="{4909491A-6686-4433-A17B-FCD3422892E2}" dt="2020-11-20T15:44:13.862" v="4720" actId="20577"/>
        <pc:sldMkLst>
          <pc:docMk/>
          <pc:sldMk cId="1467312145" sldId="321"/>
        </pc:sldMkLst>
        <pc:spChg chg="mod">
          <ac:chgData name="Михаил Попов" userId="1ff28dec684c2c56" providerId="LiveId" clId="{4909491A-6686-4433-A17B-FCD3422892E2}" dt="2020-11-20T15:38:16.206" v="4368" actId="20577"/>
          <ac:spMkLst>
            <pc:docMk/>
            <pc:sldMk cId="1467312145" sldId="321"/>
            <ac:spMk id="5" creationId="{AD8ECED4-1725-4855-A9F5-681E3434CCE9}"/>
          </ac:spMkLst>
        </pc:spChg>
        <pc:spChg chg="add mod">
          <ac:chgData name="Михаил Попов" userId="1ff28dec684c2c56" providerId="LiveId" clId="{4909491A-6686-4433-A17B-FCD3422892E2}" dt="2020-11-20T15:44:13.862" v="4720" actId="20577"/>
          <ac:spMkLst>
            <pc:docMk/>
            <pc:sldMk cId="1467312145" sldId="321"/>
            <ac:spMk id="6" creationId="{98937991-3AE1-4A78-880D-C5CF45C70725}"/>
          </ac:spMkLst>
        </pc:spChg>
        <pc:picChg chg="del">
          <ac:chgData name="Михаил Попов" userId="1ff28dec684c2c56" providerId="LiveId" clId="{4909491A-6686-4433-A17B-FCD3422892E2}" dt="2020-11-20T14:50:53.952" v="4337" actId="478"/>
          <ac:picMkLst>
            <pc:docMk/>
            <pc:sldMk cId="1467312145" sldId="321"/>
            <ac:picMk id="2" creationId="{EA81506D-CDC4-4B8D-B4B2-E267F052A28B}"/>
          </ac:picMkLst>
        </pc:picChg>
        <pc:picChg chg="del">
          <ac:chgData name="Михаил Попов" userId="1ff28dec684c2c56" providerId="LiveId" clId="{4909491A-6686-4433-A17B-FCD3422892E2}" dt="2020-11-20T14:50:53.952" v="4337" actId="478"/>
          <ac:picMkLst>
            <pc:docMk/>
            <pc:sldMk cId="1467312145" sldId="321"/>
            <ac:picMk id="3" creationId="{98712D7F-6B8B-47A8-8463-5A659EFF26EB}"/>
          </ac:picMkLst>
        </pc:picChg>
        <pc:picChg chg="del">
          <ac:chgData name="Михаил Попов" userId="1ff28dec684c2c56" providerId="LiveId" clId="{4909491A-6686-4433-A17B-FCD3422892E2}" dt="2020-11-20T14:50:56.062" v="4338" actId="478"/>
          <ac:picMkLst>
            <pc:docMk/>
            <pc:sldMk cId="1467312145" sldId="321"/>
            <ac:picMk id="4" creationId="{32AF6813-19C9-4A62-8279-557A871B05AD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452191243" sldId="321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30371065" sldId="32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02488251" sldId="32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121989755" sldId="324"/>
        </pc:sldMkLst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02.05.2024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16. Кэш-память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8FBC6-FEEA-4174-963E-40285E9A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74" y="2140304"/>
            <a:ext cx="5321051" cy="38510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1E326F-145C-4EEA-83EB-4774B0E62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23689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93A38-1C01-485B-82DB-FDFEA45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29" y="1924889"/>
            <a:ext cx="5145826" cy="28117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37EEEF-7DE1-4DB0-9B66-2462CC9A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45" y="2844364"/>
            <a:ext cx="3081793" cy="189224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E05B6-870A-434D-A51F-4F918C894E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3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=20%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55EFC-68EB-4579-984A-734D5008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20" y="2915448"/>
            <a:ext cx="3104526" cy="17381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2C1FA-0EAE-42A7-9592-B578E3C4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8"/>
          <a:stretch/>
        </p:blipFill>
        <p:spPr>
          <a:xfrm>
            <a:off x="6487283" y="1724858"/>
            <a:ext cx="3945518" cy="361283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E9ABEDA-09D7-4629-B927-8CAB89F9A79D}"/>
              </a:ext>
            </a:extLst>
          </p:cNvPr>
          <p:cNvCxnSpPr>
            <a:cxnSpLocks/>
          </p:cNvCxnSpPr>
          <p:nvPr/>
        </p:nvCxnSpPr>
        <p:spPr>
          <a:xfrm flipV="1">
            <a:off x="4500438" y="3586038"/>
            <a:ext cx="2059388" cy="19849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BB1A516-0BE5-4418-814D-6A125B392462}"/>
              </a:ext>
            </a:extLst>
          </p:cNvPr>
          <p:cNvCxnSpPr>
            <a:cxnSpLocks/>
          </p:cNvCxnSpPr>
          <p:nvPr/>
        </p:nvCxnSpPr>
        <p:spPr>
          <a:xfrm>
            <a:off x="4357315" y="3586038"/>
            <a:ext cx="2202511" cy="124040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1EF79B-F8E4-437F-B403-FEDE9452DE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вытеснения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evict)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4372B-0620-4000-8463-0F39341F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76" y="1913782"/>
            <a:ext cx="6424848" cy="42646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E3EA6E2-A784-4C16-BB7D-AF9E601825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295205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D1D32-271E-4C58-B33C-B11CCA0F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47" y="2992084"/>
            <a:ext cx="3174098" cy="177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F0897-28B0-430C-8DFC-E3C31B0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95" y="2720277"/>
            <a:ext cx="5125743" cy="17100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123561-27BF-4D7D-A907-8B8441236C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Тот же пример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9F38FB-4A08-49BA-B795-D78B7120E79B}"/>
              </a:ext>
            </a:extLst>
          </p:cNvPr>
          <p:cNvCxnSpPr>
            <a:cxnSpLocks/>
          </p:cNvCxnSpPr>
          <p:nvPr/>
        </p:nvCxnSpPr>
        <p:spPr>
          <a:xfrm>
            <a:off x="4397071" y="3904090"/>
            <a:ext cx="1378424" cy="10336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537FECD-95E0-4F86-B9CF-B23777ABDF83}"/>
              </a:ext>
            </a:extLst>
          </p:cNvPr>
          <p:cNvSpPr/>
          <p:nvPr/>
        </p:nvSpPr>
        <p:spPr>
          <a:xfrm>
            <a:off x="4293704" y="2217779"/>
            <a:ext cx="7472082" cy="1773776"/>
          </a:xfrm>
          <a:custGeom>
            <a:avLst/>
            <a:gdLst>
              <a:gd name="connsiteX0" fmla="*/ 0 w 7472082"/>
              <a:gd name="connsiteY0" fmla="*/ 1455724 h 1773776"/>
              <a:gd name="connsiteX1" fmla="*/ 1765190 w 7472082"/>
              <a:gd name="connsiteY1" fmla="*/ 286882 h 1773776"/>
              <a:gd name="connsiteX2" fmla="*/ 4953663 w 7472082"/>
              <a:gd name="connsiteY2" fmla="*/ 8586 h 1773776"/>
              <a:gd name="connsiteX3" fmla="*/ 7180028 w 7472082"/>
              <a:gd name="connsiteY3" fmla="*/ 501567 h 1773776"/>
              <a:gd name="connsiteX4" fmla="*/ 7378811 w 7472082"/>
              <a:gd name="connsiteY4" fmla="*/ 1551139 h 1773776"/>
              <a:gd name="connsiteX5" fmla="*/ 6551875 w 7472082"/>
              <a:gd name="connsiteY5" fmla="*/ 1773776 h 177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082" h="1773776">
                <a:moveTo>
                  <a:pt x="0" y="1455724"/>
                </a:moveTo>
                <a:cubicBezTo>
                  <a:pt x="469790" y="991898"/>
                  <a:pt x="939580" y="528072"/>
                  <a:pt x="1765190" y="286882"/>
                </a:cubicBezTo>
                <a:cubicBezTo>
                  <a:pt x="2590801" y="45692"/>
                  <a:pt x="4051190" y="-27195"/>
                  <a:pt x="4953663" y="8586"/>
                </a:cubicBezTo>
                <a:cubicBezTo>
                  <a:pt x="5856136" y="44367"/>
                  <a:pt x="6775837" y="244475"/>
                  <a:pt x="7180028" y="501567"/>
                </a:cubicBezTo>
                <a:cubicBezTo>
                  <a:pt x="7584219" y="758659"/>
                  <a:pt x="7483503" y="1339104"/>
                  <a:pt x="7378811" y="1551139"/>
                </a:cubicBezTo>
                <a:cubicBezTo>
                  <a:pt x="7274119" y="1763174"/>
                  <a:pt x="6912997" y="1768475"/>
                  <a:pt x="6551875" y="1773776"/>
                </a:cubicBezTo>
              </a:path>
            </a:pathLst>
          </a:cu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9D0DBA-2331-4EBC-91A5-9EF58AC4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" y="2824010"/>
            <a:ext cx="10869433" cy="10986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33C1E9-F1FE-4E03-965F-CD2744704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407046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AA56D-3B6C-41EA-A981-1E39E0D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86" y="2249690"/>
            <a:ext cx="7059433" cy="310632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DAEDC54-E16E-42D4-B489-83987A0AE1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Длина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5059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EDFD79-1542-419C-BB85-6C8BC0E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67" y="2962350"/>
            <a:ext cx="6128655" cy="11820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B96554-8D5E-4D1C-948F-2B45E706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3" y="2746525"/>
            <a:ext cx="3282548" cy="20155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41F6D3-98FC-4847-BB59-1F81FF8207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Первый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=6.67%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044F64D-E759-4E56-BBEE-42DEA4B1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90645"/>
              </p:ext>
            </p:extLst>
          </p:nvPr>
        </p:nvGraphicFramePr>
        <p:xfrm>
          <a:off x="2075272" y="2480454"/>
          <a:ext cx="8041455" cy="283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485">
                  <a:extLst>
                    <a:ext uri="{9D8B030D-6E8A-4147-A177-3AD203B41FA5}">
                      <a16:colId xmlns:a16="http://schemas.microsoft.com/office/drawing/2014/main" val="2643580935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3411691387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1501918024"/>
                    </a:ext>
                  </a:extLst>
                </a:gridCol>
              </a:tblGrid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Способ организации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секций (</a:t>
                      </a:r>
                      <a:r>
                        <a:rPr lang="en-US" sz="1900" dirty="0"/>
                        <a:t>N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наборов (</a:t>
                      </a:r>
                      <a:r>
                        <a:rPr lang="en-US" sz="1900" dirty="0"/>
                        <a:t>S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882522949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Прямого отображения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1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398255170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Множественно-ассоциативный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 &lt; N &lt; 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B/N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1335129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Полностью 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41819702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8AEB367-ECF0-48DD-8E3A-90C580E4B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организации кэш</a:t>
            </a:r>
          </a:p>
        </p:txBody>
      </p:sp>
    </p:spTree>
    <p:extLst>
      <p:ext uri="{BB962C8B-B14F-4D97-AF65-F5344CB8AC3E}">
        <p14:creationId xmlns:p14="http://schemas.microsoft.com/office/powerpoint/2010/main" val="5616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оптимизации кэш-памяти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Recently Used)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(Pseudo-Least Recently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псевдо 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(First In First Out)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замещение в порядке очереди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LFU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Frequently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наименее частого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RND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(Random Replacement)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замена случайной строки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CLOCK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циклический список с указателем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4FEE7-01BC-46CA-8EF9-D43572F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6" y="5004923"/>
            <a:ext cx="4587116" cy="141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2EEF12-31C5-460E-945A-7A228F66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2" y="4785912"/>
            <a:ext cx="7759562" cy="1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1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чтения и записи в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чтения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 параллельной выборкой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look-aside)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со сквозным просмотром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look-through)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записи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through)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с отображением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без отображения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Буферизированная сквозная запись</a:t>
            </a:r>
            <a:endParaRPr lang="en-US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Отложенная запись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back)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среднем на 10% эффективнее сквозной записи. Чаще используется</a:t>
            </a: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800848-3511-40F8-8F98-6EF1E2711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Многоуровневый кэш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30968C-50DF-48AB-AACA-59940C20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27" y="2035532"/>
            <a:ext cx="2763121" cy="249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/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blipFill>
                <a:blip r:embed="rId3"/>
                <a:stretch>
                  <a:fillRect l="-5556" r="-7143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/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blipFill>
                <a:blip r:embed="rId4"/>
                <a:stretch>
                  <a:fillRect l="-4762" r="-680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/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blipFill>
                <a:blip r:embed="rId5"/>
                <a:stretch>
                  <a:fillRect l="-3763" r="-537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/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blipFill>
                <a:blip r:embed="rId6"/>
                <a:stretch>
                  <a:fillRect l="-3980" r="-547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/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blipFill>
                <a:blip r:embed="rId7"/>
                <a:stretch>
                  <a:fillRect l="-3604" r="-495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/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𝑀𝑅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𝑀𝑀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/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10+0.2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∙100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=2.5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 такта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/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𝑤𝑖𝑡h𝑜𝑢𝑡𝐿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6 тактов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2">
            <a:extLst>
              <a:ext uri="{FF2B5EF4-FFF2-40B4-BE49-F238E27FC236}">
                <a16:creationId xmlns:a16="http://schemas.microsoft.com/office/drawing/2014/main" id="{B8F0DB26-0518-4D38-8490-F9EC5A0C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301" y="1825625"/>
            <a:ext cx="372849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Инклюзивный кэш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Эксклюзивный кэш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6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Виды промахов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 C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62D3E36-69DD-408B-8AE9-64A3BDDF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Неизбежные промахи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Compulsory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недостаточной емкости кэш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Capacity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конфликтов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Conflict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78F8C3-3904-434D-A902-EA42B4DB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26" y="1978901"/>
            <a:ext cx="6213948" cy="40839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155049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49523-FBD3-4188-994E-E7D56804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2323768"/>
            <a:ext cx="6095999" cy="301544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D4F6428-A713-4DEA-A7E0-D6CD5ED280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73665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Основные оптимизации кэш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8937991-3AE1-4A78-880D-C5CF45C7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Больший размер блока для уменьшения доли промахов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 большего объема для уменьшения доли промахов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Увеличение ассоциативности для уменьшения доли промахов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Многоуровневые кэши для уменьшения потерь на промахах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Предоставление приоритета промахам считывания по отношению к записям для уменьшения потерь на промахи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31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81506D-CDC4-4B8D-B4B2-E267F052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23" y="2520165"/>
            <a:ext cx="3864006" cy="21768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712D7F-6B8B-47A8-8463-5A659EFF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784" y="2586298"/>
            <a:ext cx="3747991" cy="21334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6813-19C9-4A62-8279-557A871B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0157" y="2613957"/>
            <a:ext cx="3806308" cy="20899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1253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2AB318C-CE27-4FC4-A1F4-BEFC3EEC2025}"/>
              </a:ext>
            </a:extLst>
          </p:cNvPr>
          <p:cNvGrpSpPr/>
          <p:nvPr/>
        </p:nvGrpSpPr>
        <p:grpSpPr>
          <a:xfrm>
            <a:off x="3082518" y="0"/>
            <a:ext cx="5975206" cy="6858000"/>
            <a:chOff x="3108397" y="0"/>
            <a:chExt cx="5975206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568D291-A143-4C8C-B99F-C142EB7A9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8397" y="0"/>
              <a:ext cx="5975206" cy="685800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4E618E7-4BCA-4D89-B465-588055728CAD}"/>
                </a:ext>
              </a:extLst>
            </p:cNvPr>
            <p:cNvSpPr/>
            <p:nvPr/>
          </p:nvSpPr>
          <p:spPr>
            <a:xfrm>
              <a:off x="3108397" y="6323163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110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C49AC08-4824-4C00-8701-1AE63F327D8C}"/>
              </a:ext>
            </a:extLst>
          </p:cNvPr>
          <p:cNvGrpSpPr/>
          <p:nvPr/>
        </p:nvGrpSpPr>
        <p:grpSpPr>
          <a:xfrm>
            <a:off x="3522465" y="0"/>
            <a:ext cx="4663325" cy="6858000"/>
            <a:chOff x="3522465" y="0"/>
            <a:chExt cx="4663325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120352A-5DC0-4E25-AE65-5C57F17D0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6210" y="0"/>
              <a:ext cx="4179580" cy="685800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63F83FC-8FC4-47B8-9541-3DB18A3BBD7C}"/>
                </a:ext>
              </a:extLst>
            </p:cNvPr>
            <p:cNvSpPr/>
            <p:nvPr/>
          </p:nvSpPr>
          <p:spPr>
            <a:xfrm>
              <a:off x="3522465" y="6280030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D236FF3-410E-4B0A-9C4B-3C9B8D81DA52}"/>
              </a:ext>
            </a:extLst>
          </p:cNvPr>
          <p:cNvCxnSpPr/>
          <p:nvPr/>
        </p:nvCxnSpPr>
        <p:spPr>
          <a:xfrm>
            <a:off x="3435423" y="2009955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B8C3EC1-FA6A-45D7-9191-9D0A2046F892}"/>
              </a:ext>
            </a:extLst>
          </p:cNvPr>
          <p:cNvGrpSpPr/>
          <p:nvPr/>
        </p:nvGrpSpPr>
        <p:grpSpPr>
          <a:xfrm>
            <a:off x="3022133" y="0"/>
            <a:ext cx="5967086" cy="6858000"/>
            <a:chOff x="3022133" y="0"/>
            <a:chExt cx="5967086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07555349-9333-4909-B075-4BE9DC41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2781" y="0"/>
              <a:ext cx="5786438" cy="685800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7F6CC71-C67F-4FF8-8BE4-5DE1456ADF79}"/>
                </a:ext>
              </a:extLst>
            </p:cNvPr>
            <p:cNvSpPr/>
            <p:nvPr/>
          </p:nvSpPr>
          <p:spPr>
            <a:xfrm>
              <a:off x="3022133" y="6262777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315BB6B-9F43-41CD-8800-A6ABD7C442C3}"/>
              </a:ext>
            </a:extLst>
          </p:cNvPr>
          <p:cNvCxnSpPr/>
          <p:nvPr/>
        </p:nvCxnSpPr>
        <p:spPr>
          <a:xfrm>
            <a:off x="2451346" y="4088921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5FE5586-BF2D-4F7D-8760-6214FE199B98}"/>
              </a:ext>
            </a:extLst>
          </p:cNvPr>
          <p:cNvCxnSpPr/>
          <p:nvPr/>
        </p:nvCxnSpPr>
        <p:spPr>
          <a:xfrm>
            <a:off x="2451346" y="1147314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43E0C56-E99E-4F40-8814-2E6B8117D6B6}"/>
              </a:ext>
            </a:extLst>
          </p:cNvPr>
          <p:cNvGrpSpPr/>
          <p:nvPr/>
        </p:nvGrpSpPr>
        <p:grpSpPr>
          <a:xfrm>
            <a:off x="2600325" y="185737"/>
            <a:ext cx="6991350" cy="6486525"/>
            <a:chOff x="2600325" y="185737"/>
            <a:chExt cx="6991350" cy="648652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E7D1E10F-19C8-404E-999F-DEAC7D47A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0325" y="185737"/>
              <a:ext cx="6991350" cy="6486525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B416AD5-BB06-4245-8516-08FBB6204C61}"/>
                </a:ext>
              </a:extLst>
            </p:cNvPr>
            <p:cNvSpPr/>
            <p:nvPr/>
          </p:nvSpPr>
          <p:spPr>
            <a:xfrm>
              <a:off x="2694329" y="6154677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DE19332-3285-4ABD-BE74-EC47DA68A0B7}"/>
              </a:ext>
            </a:extLst>
          </p:cNvPr>
          <p:cNvCxnSpPr/>
          <p:nvPr/>
        </p:nvCxnSpPr>
        <p:spPr>
          <a:xfrm>
            <a:off x="1769859" y="3053751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CD082D4-7BD3-4C7A-A520-B657E4E05ECB}"/>
              </a:ext>
            </a:extLst>
          </p:cNvPr>
          <p:cNvCxnSpPr/>
          <p:nvPr/>
        </p:nvCxnSpPr>
        <p:spPr>
          <a:xfrm>
            <a:off x="4331904" y="1647645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19DDC84-F26A-443E-B987-EDC12C7B9957}"/>
              </a:ext>
            </a:extLst>
          </p:cNvPr>
          <p:cNvCxnSpPr/>
          <p:nvPr/>
        </p:nvCxnSpPr>
        <p:spPr>
          <a:xfrm>
            <a:off x="4331904" y="4554747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A22BC7C-27A2-4903-94E9-4866C1B63074}"/>
              </a:ext>
            </a:extLst>
          </p:cNvPr>
          <p:cNvCxnSpPr/>
          <p:nvPr/>
        </p:nvCxnSpPr>
        <p:spPr>
          <a:xfrm>
            <a:off x="4331904" y="409753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0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428B941-5A41-4D4A-BD19-BA2452B1EF21}"/>
              </a:ext>
            </a:extLst>
          </p:cNvPr>
          <p:cNvGrpSpPr/>
          <p:nvPr/>
        </p:nvGrpSpPr>
        <p:grpSpPr>
          <a:xfrm>
            <a:off x="1953949" y="0"/>
            <a:ext cx="8284101" cy="6858000"/>
            <a:chOff x="1953949" y="0"/>
            <a:chExt cx="8284101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039137CC-3E50-4565-8497-461801AC3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949" y="0"/>
              <a:ext cx="8284101" cy="685800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70848CE-35C3-4236-A97F-417C20D06578}"/>
                </a:ext>
              </a:extLst>
            </p:cNvPr>
            <p:cNvSpPr/>
            <p:nvPr/>
          </p:nvSpPr>
          <p:spPr>
            <a:xfrm>
              <a:off x="1953949" y="6258194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5A352E1-06FF-48BB-A8A1-C79AFE2308E9}"/>
              </a:ext>
            </a:extLst>
          </p:cNvPr>
          <p:cNvCxnSpPr/>
          <p:nvPr/>
        </p:nvCxnSpPr>
        <p:spPr>
          <a:xfrm>
            <a:off x="1485188" y="4779034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79" y="2000943"/>
            <a:ext cx="5581042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A0315-6DA9-4741-BCD5-092A2D5D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7" y="2560869"/>
            <a:ext cx="4015246" cy="293916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8BB2BB-7F4A-4E95-AED0-63ED33A217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Пространственная и временная локальность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9477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производительности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попаданий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hit rate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HR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промахов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miss rate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𝑀𝑅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промахов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𝐻𝑅</m:t>
                    </m:r>
                  </m:oMath>
                </a14:m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опаданий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</m:oMath>
                </a14:m>
                <a:endParaRPr lang="ru-RU" sz="1600" b="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average memory access time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𝑉𝑀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Пример</a:t>
                </a:r>
                <a:endParaRPr lang="en-US" sz="1400" b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=1+0.1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=11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Какой должен быть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, чтобы снизить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 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 1.5 тактов?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=1.5</m:t>
                    </m:r>
                  </m:oMath>
                </a14:m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</a:t>
                </a:r>
                <a:r>
                  <a:rPr lang="en-US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–&gt;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0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.5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%</m:t>
                    </m:r>
                  </m:oMath>
                </a14:m>
                <a:endParaRPr lang="en-US" sz="14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242" t="-980" b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22103A-2A1D-4B62-8519-B6ED0884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68" y="4178459"/>
            <a:ext cx="5698063" cy="7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Ёмкость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(capacity)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Число наборов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(set)</a:t>
            </a:r>
          </a:p>
          <a:p>
            <a:r>
              <a:rPr lang="ru-RU" sz="180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Длина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строки (блока)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(block)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строк (блоков)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C/b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Степень ассоциативности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endParaRPr lang="en-US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наборов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каждый из которых содержит одну или несколько строк</a:t>
            </a:r>
            <a:endParaRPr lang="en-US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Взаимосвязь между адресом в памяти и расположением в кэш называется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отображением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адрес в памяти отображается в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и тот же набор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кэша</a:t>
            </a:r>
          </a:p>
          <a:p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 –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только одну строку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 – Каждый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B/N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 – Имеет только один набор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1</a:t>
            </a:r>
          </a:p>
        </p:txBody>
      </p:sp>
    </p:spTree>
    <p:extLst>
      <p:ext uri="{BB962C8B-B14F-4D97-AF65-F5344CB8AC3E}">
        <p14:creationId xmlns:p14="http://schemas.microsoft.com/office/powerpoint/2010/main" val="6168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D9B3CF-E22E-40B7-A006-142ED12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4" y="1985644"/>
            <a:ext cx="5536397" cy="41744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9F2A9-503A-4125-B102-FE2D6F89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9" y="2062032"/>
            <a:ext cx="3867229" cy="11871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99570F-9620-4E33-A14A-CFF67899FA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3041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6304</TotalTime>
  <Words>686</Words>
  <Application>Microsoft Office PowerPoint</Application>
  <PresentationFormat>Широкоэкранный</PresentationFormat>
  <Paragraphs>118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0" baseType="lpstr">
      <vt:lpstr>Cormorant</vt:lpstr>
      <vt:lpstr>Calibri</vt:lpstr>
      <vt:lpstr>Arial</vt:lpstr>
      <vt:lpstr>HelveticaNeue LT CYR 57 Cond</vt:lpstr>
      <vt:lpstr>Calibri Light</vt:lpstr>
      <vt:lpstr>Cambria Math</vt:lpstr>
      <vt:lpstr>Menlo</vt:lpstr>
      <vt:lpstr>Тема Office</vt:lpstr>
      <vt:lpstr>Архитектуры процессорных систем</vt:lpstr>
      <vt:lpstr>План лекции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Андрей Солодовников</cp:lastModifiedBy>
  <cp:revision>8</cp:revision>
  <dcterms:created xsi:type="dcterms:W3CDTF">2019-10-29T03:27:57Z</dcterms:created>
  <dcterms:modified xsi:type="dcterms:W3CDTF">2024-05-02T08:09:49Z</dcterms:modified>
</cp:coreProperties>
</file>